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97" r:id="rId5"/>
    <p:sldId id="289" r:id="rId6"/>
    <p:sldId id="300" r:id="rId7"/>
    <p:sldId id="303" r:id="rId8"/>
    <p:sldId id="304" r:id="rId9"/>
    <p:sldId id="305" r:id="rId10"/>
    <p:sldId id="299" r:id="rId11"/>
    <p:sldId id="301" r:id="rId12"/>
    <p:sldId id="302" r:id="rId13"/>
    <p:sldId id="298" r:id="rId14"/>
    <p:sldId id="275" r:id="rId15"/>
    <p:sldId id="257" r:id="rId16"/>
    <p:sldId id="258" r:id="rId17"/>
    <p:sldId id="266" r:id="rId18"/>
    <p:sldId id="261" r:id="rId19"/>
    <p:sldId id="262" r:id="rId20"/>
    <p:sldId id="259" r:id="rId21"/>
    <p:sldId id="268" r:id="rId22"/>
    <p:sldId id="263" r:id="rId23"/>
    <p:sldId id="296" r:id="rId24"/>
    <p:sldId id="272" r:id="rId25"/>
    <p:sldId id="283" r:id="rId26"/>
    <p:sldId id="276" r:id="rId27"/>
    <p:sldId id="279" r:id="rId28"/>
    <p:sldId id="287" r:id="rId29"/>
    <p:sldId id="285" r:id="rId30"/>
    <p:sldId id="295" r:id="rId31"/>
    <p:sldId id="286" r:id="rId32"/>
    <p:sldId id="291" r:id="rId33"/>
    <p:sldId id="294" r:id="rId34"/>
    <p:sldId id="292" r:id="rId35"/>
    <p:sldId id="293" r:id="rId36"/>
    <p:sldId id="284" r:id="rId37"/>
    <p:sldId id="288" r:id="rId38"/>
    <p:sldId id="310" r:id="rId39"/>
    <p:sldId id="277" r:id="rId40"/>
    <p:sldId id="280" r:id="rId41"/>
    <p:sldId id="311" r:id="rId42"/>
    <p:sldId id="278" r:id="rId43"/>
    <p:sldId id="306" r:id="rId44"/>
    <p:sldId id="281" r:id="rId45"/>
    <p:sldId id="308" r:id="rId46"/>
    <p:sldId id="30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3E6DA48B-673E-4F6B-8FAE-FB24414B9B9D}">
          <p14:sldIdLst>
            <p14:sldId id="256"/>
            <p14:sldId id="273"/>
            <p14:sldId id="274"/>
          </p14:sldIdLst>
        </p14:section>
        <p14:section name="1. Objective" id="{22693BA2-ABB7-495C-B2A8-DDF02822CB01}">
          <p14:sldIdLst>
            <p14:sldId id="297"/>
            <p14:sldId id="289"/>
            <p14:sldId id="300"/>
            <p14:sldId id="303"/>
            <p14:sldId id="304"/>
            <p14:sldId id="305"/>
            <p14:sldId id="299"/>
            <p14:sldId id="301"/>
            <p14:sldId id="302"/>
            <p14:sldId id="298"/>
          </p14:sldIdLst>
        </p14:section>
        <p14:section name="2. environment settings" id="{4F36E963-9308-4297-A4FC-056B643DF881}">
          <p14:sldIdLst>
            <p14:sldId id="275"/>
            <p14:sldId id="257"/>
            <p14:sldId id="258"/>
            <p14:sldId id="266"/>
            <p14:sldId id="261"/>
            <p14:sldId id="262"/>
            <p14:sldId id="259"/>
            <p14:sldId id="268"/>
            <p14:sldId id="263"/>
            <p14:sldId id="296"/>
            <p14:sldId id="272"/>
            <p14:sldId id="283"/>
          </p14:sldIdLst>
        </p14:section>
        <p14:section name="3. Background knowledge" id="{C79F0072-8198-46B8-9588-832600090AE3}">
          <p14:sldIdLst>
            <p14:sldId id="276"/>
            <p14:sldId id="279"/>
            <p14:sldId id="287"/>
            <p14:sldId id="285"/>
            <p14:sldId id="295"/>
            <p14:sldId id="286"/>
            <p14:sldId id="291"/>
            <p14:sldId id="294"/>
            <p14:sldId id="292"/>
            <p14:sldId id="293"/>
            <p14:sldId id="284"/>
            <p14:sldId id="288"/>
            <p14:sldId id="310"/>
          </p14:sldIdLst>
        </p14:section>
        <p14:section name="4. Concept of project" id="{D74E73F0-5871-423E-8F45-6E6CD62BC159}">
          <p14:sldIdLst>
            <p14:sldId id="277"/>
            <p14:sldId id="280"/>
            <p14:sldId id="311"/>
          </p14:sldIdLst>
        </p14:section>
        <p14:section name="5. Practice" id="{69AA5A98-B533-4B03-9D4C-9656F58CB49A}">
          <p14:sldIdLst>
            <p14:sldId id="278"/>
            <p14:sldId id="306"/>
          </p14:sldIdLst>
        </p14:section>
        <p14:section name="6. Materials" id="{63710DC8-9253-42AD-A9D0-C8D0201390DD}">
          <p14:sldIdLst>
            <p14:sldId id="281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CC934-30EC-4C28-89B8-4B67320E2394}" v="590" dt="2023-08-07T10:42:45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Sangmin" userId="7f608b41624e15f1" providerId="LiveId" clId="{29ACC934-30EC-4C28-89B8-4B67320E2394}"/>
    <pc:docChg chg="undo redo custSel addSld delSld modSld sldOrd addSection modSection">
      <pc:chgData name="Lee Sangmin" userId="7f608b41624e15f1" providerId="LiveId" clId="{29ACC934-30EC-4C28-89B8-4B67320E2394}" dt="2023-08-16T21:44:23.900" v="8978"/>
      <pc:docMkLst>
        <pc:docMk/>
      </pc:docMkLst>
      <pc:sldChg chg="addSp delSp modSp mod setBg setClrOvrMap">
        <pc:chgData name="Lee Sangmin" userId="7f608b41624e15f1" providerId="LiveId" clId="{29ACC934-30EC-4C28-89B8-4B67320E2394}" dt="2023-08-16T21:44:23.900" v="8978"/>
        <pc:sldMkLst>
          <pc:docMk/>
          <pc:sldMk cId="3753633771" sldId="256"/>
        </pc:sldMkLst>
        <pc:spChg chg="mod">
          <ac:chgData name="Lee Sangmin" userId="7f608b41624e15f1" providerId="LiveId" clId="{29ACC934-30EC-4C28-89B8-4B67320E2394}" dt="2023-07-26T07:41:38.394" v="4160" actId="20577"/>
          <ac:spMkLst>
            <pc:docMk/>
            <pc:sldMk cId="3753633771" sldId="256"/>
            <ac:spMk id="2" creationId="{F8961645-EE18-9ED0-E7BE-7C661E08EC9C}"/>
          </ac:spMkLst>
        </pc:spChg>
        <pc:spChg chg="mod">
          <ac:chgData name="Lee Sangmin" userId="7f608b41624e15f1" providerId="LiveId" clId="{29ACC934-30EC-4C28-89B8-4B67320E2394}" dt="2023-08-16T21:44:23.900" v="8978"/>
          <ac:spMkLst>
            <pc:docMk/>
            <pc:sldMk cId="3753633771" sldId="256"/>
            <ac:spMk id="3" creationId="{9BFA28D5-30A7-0DB2-80B8-F07714AB2B0F}"/>
          </ac:spMkLst>
        </pc:spChg>
        <pc:spChg chg="add del">
          <ac:chgData name="Lee Sangmin" userId="7f608b41624e15f1" providerId="LiveId" clId="{29ACC934-30EC-4C28-89B8-4B67320E2394}" dt="2023-07-26T06:44:20.991" v="1773" actId="26606"/>
          <ac:spMkLst>
            <pc:docMk/>
            <pc:sldMk cId="3753633771" sldId="256"/>
            <ac:spMk id="9" creationId="{71B2258F-86CA-4D4D-8270-BC05FCDEBFB3}"/>
          </ac:spMkLst>
        </pc:spChg>
        <pc:spChg chg="add del">
          <ac:chgData name="Lee Sangmin" userId="7f608b41624e15f1" providerId="LiveId" clId="{29ACC934-30EC-4C28-89B8-4B67320E2394}" dt="2023-07-26T06:44:20.991" v="1773" actId="26606"/>
          <ac:spMkLst>
            <pc:docMk/>
            <pc:sldMk cId="3753633771" sldId="256"/>
            <ac:spMk id="14" creationId="{7C432AFE-B3D2-4BFF-BF8F-96C27AFF1AC7}"/>
          </ac:spMkLst>
        </pc:spChg>
        <pc:spChg chg="add del">
          <ac:chgData name="Lee Sangmin" userId="7f608b41624e15f1" providerId="LiveId" clId="{29ACC934-30EC-4C28-89B8-4B67320E2394}" dt="2023-07-26T06:44:20.991" v="1773" actId="26606"/>
          <ac:spMkLst>
            <pc:docMk/>
            <pc:sldMk cId="3753633771" sldId="256"/>
            <ac:spMk id="16" creationId="{AF2F604E-43BE-4DC3-B983-E071523364F8}"/>
          </ac:spMkLst>
        </pc:spChg>
        <pc:spChg chg="add del">
          <ac:chgData name="Lee Sangmin" userId="7f608b41624e15f1" providerId="LiveId" clId="{29ACC934-30EC-4C28-89B8-4B67320E2394}" dt="2023-07-26T06:44:20.991" v="1773" actId="26606"/>
          <ac:spMkLst>
            <pc:docMk/>
            <pc:sldMk cId="3753633771" sldId="256"/>
            <ac:spMk id="18" creationId="{08C9B587-E65E-4B52-B37C-ABEBB6E87928}"/>
          </ac:spMkLst>
        </pc:spChg>
        <pc:picChg chg="add mod">
          <ac:chgData name="Lee Sangmin" userId="7f608b41624e15f1" providerId="LiveId" clId="{29ACC934-30EC-4C28-89B8-4B67320E2394}" dt="2023-07-26T06:44:20.991" v="1773" actId="26606"/>
          <ac:picMkLst>
            <pc:docMk/>
            <pc:sldMk cId="3753633771" sldId="256"/>
            <ac:picMk id="5" creationId="{B74B397A-06EF-13C2-5A09-F79ADFEB4131}"/>
          </ac:picMkLst>
        </pc:picChg>
      </pc:sldChg>
      <pc:sldChg chg="addSp delSp modSp new mod setBg setClrOvrMap">
        <pc:chgData name="Lee Sangmin" userId="7f608b41624e15f1" providerId="LiveId" clId="{29ACC934-30EC-4C28-89B8-4B67320E2394}" dt="2023-07-26T06:23:47.377" v="1200" actId="26606"/>
        <pc:sldMkLst>
          <pc:docMk/>
          <pc:sldMk cId="4236796791" sldId="257"/>
        </pc:sldMkLst>
        <pc:spChg chg="mod">
          <ac:chgData name="Lee Sangmin" userId="7f608b41624e15f1" providerId="LiveId" clId="{29ACC934-30EC-4C28-89B8-4B67320E2394}" dt="2023-07-26T06:23:47.377" v="1200" actId="26606"/>
          <ac:spMkLst>
            <pc:docMk/>
            <pc:sldMk cId="4236796791" sldId="257"/>
            <ac:spMk id="2" creationId="{4573B1F0-E190-8F76-CBCC-44227ED37FEE}"/>
          </ac:spMkLst>
        </pc:spChg>
        <pc:spChg chg="mod">
          <ac:chgData name="Lee Sangmin" userId="7f608b41624e15f1" providerId="LiveId" clId="{29ACC934-30EC-4C28-89B8-4B67320E2394}" dt="2023-07-26T06:23:47.377" v="1200" actId="26606"/>
          <ac:spMkLst>
            <pc:docMk/>
            <pc:sldMk cId="4236796791" sldId="257"/>
            <ac:spMk id="3" creationId="{EAB92593-49FF-50D1-C6D3-C736C79F7E5D}"/>
          </ac:spMkLst>
        </pc:spChg>
        <pc:spChg chg="add del">
          <ac:chgData name="Lee Sangmin" userId="7f608b41624e15f1" providerId="LiveId" clId="{29ACC934-30EC-4C28-89B8-4B67320E2394}" dt="2023-07-26T06:23:47.365" v="1199" actId="26606"/>
          <ac:spMkLst>
            <pc:docMk/>
            <pc:sldMk cId="4236796791" sldId="257"/>
            <ac:spMk id="9" creationId="{9228552E-C8B1-4A80-8448-0787CE0FC704}"/>
          </ac:spMkLst>
        </pc:spChg>
        <pc:spChg chg="add">
          <ac:chgData name="Lee Sangmin" userId="7f608b41624e15f1" providerId="LiveId" clId="{29ACC934-30EC-4C28-89B8-4B67320E2394}" dt="2023-07-26T06:23:47.377" v="1200" actId="26606"/>
          <ac:spMkLst>
            <pc:docMk/>
            <pc:sldMk cId="4236796791" sldId="257"/>
            <ac:spMk id="11" creationId="{21540236-BFD5-4A9D-8840-4703E7F76825}"/>
          </ac:spMkLst>
        </pc:spChg>
        <pc:spChg chg="add">
          <ac:chgData name="Lee Sangmin" userId="7f608b41624e15f1" providerId="LiveId" clId="{29ACC934-30EC-4C28-89B8-4B67320E2394}" dt="2023-07-26T06:23:47.377" v="1200" actId="26606"/>
          <ac:spMkLst>
            <pc:docMk/>
            <pc:sldMk cId="4236796791" sldId="257"/>
            <ac:spMk id="12" creationId="{2C61293E-6EBE-43EF-A52C-9BEBFD7679D4}"/>
          </ac:spMkLst>
        </pc:spChg>
        <pc:picChg chg="add del">
          <ac:chgData name="Lee Sangmin" userId="7f608b41624e15f1" providerId="LiveId" clId="{29ACC934-30EC-4C28-89B8-4B67320E2394}" dt="2023-07-26T06:23:47.365" v="1199" actId="26606"/>
          <ac:picMkLst>
            <pc:docMk/>
            <pc:sldMk cId="4236796791" sldId="257"/>
            <ac:picMk id="5" creationId="{F20BC896-15B8-BD09-61E9-CC9842770F4E}"/>
          </ac:picMkLst>
        </pc:picChg>
        <pc:picChg chg="add">
          <ac:chgData name="Lee Sangmin" userId="7f608b41624e15f1" providerId="LiveId" clId="{29ACC934-30EC-4C28-89B8-4B67320E2394}" dt="2023-07-26T06:23:47.377" v="1200" actId="26606"/>
          <ac:picMkLst>
            <pc:docMk/>
            <pc:sldMk cId="4236796791" sldId="257"/>
            <ac:picMk id="13" creationId="{B4311B11-29B0-BCDA-FE96-01310F57B21B}"/>
          </ac:picMkLst>
        </pc:picChg>
      </pc:sldChg>
      <pc:sldChg chg="addSp delSp modSp new mod setBg">
        <pc:chgData name="Lee Sangmin" userId="7f608b41624e15f1" providerId="LiveId" clId="{29ACC934-30EC-4C28-89B8-4B67320E2394}" dt="2023-08-04T09:44:09.448" v="8857" actId="20577"/>
        <pc:sldMkLst>
          <pc:docMk/>
          <pc:sldMk cId="2312413753" sldId="258"/>
        </pc:sldMkLst>
        <pc:spChg chg="mod">
          <ac:chgData name="Lee Sangmin" userId="7f608b41624e15f1" providerId="LiveId" clId="{29ACC934-30EC-4C28-89B8-4B67320E2394}" dt="2023-07-26T06:23:53.231" v="1201" actId="26606"/>
          <ac:spMkLst>
            <pc:docMk/>
            <pc:sldMk cId="2312413753" sldId="258"/>
            <ac:spMk id="2" creationId="{82A39580-8745-0BDF-9EF5-AD89B29F704D}"/>
          </ac:spMkLst>
        </pc:spChg>
        <pc:spChg chg="mod">
          <ac:chgData name="Lee Sangmin" userId="7f608b41624e15f1" providerId="LiveId" clId="{29ACC934-30EC-4C28-89B8-4B67320E2394}" dt="2023-08-04T09:44:09.448" v="8857" actId="20577"/>
          <ac:spMkLst>
            <pc:docMk/>
            <pc:sldMk cId="2312413753" sldId="258"/>
            <ac:spMk id="3" creationId="{9894BE93-1CD7-714D-C250-0125DBB2FABB}"/>
          </ac:spMkLst>
        </pc:spChg>
        <pc:spChg chg="add del mod">
          <ac:chgData name="Lee Sangmin" userId="7f608b41624e15f1" providerId="LiveId" clId="{29ACC934-30EC-4C28-89B8-4B67320E2394}" dt="2023-07-26T06:42:37.108" v="1715"/>
          <ac:spMkLst>
            <pc:docMk/>
            <pc:sldMk cId="2312413753" sldId="258"/>
            <ac:spMk id="4" creationId="{912FE448-F045-5194-1729-94AF97773D55}"/>
          </ac:spMkLst>
        </pc:spChg>
        <pc:spChg chg="add">
          <ac:chgData name="Lee Sangmin" userId="7f608b41624e15f1" providerId="LiveId" clId="{29ACC934-30EC-4C28-89B8-4B67320E2394}" dt="2023-07-26T06:23:53.231" v="1201" actId="26606"/>
          <ac:spMkLst>
            <pc:docMk/>
            <pc:sldMk cId="2312413753" sldId="258"/>
            <ac:spMk id="9" creationId="{2C61293E-6EBE-43EF-A52C-9BEBFD7679D4}"/>
          </ac:spMkLst>
        </pc:spChg>
        <pc:spChg chg="add">
          <ac:chgData name="Lee Sangmin" userId="7f608b41624e15f1" providerId="LiveId" clId="{29ACC934-30EC-4C28-89B8-4B67320E2394}" dt="2023-07-26T06:23:53.231" v="1201" actId="26606"/>
          <ac:spMkLst>
            <pc:docMk/>
            <pc:sldMk cId="2312413753" sldId="258"/>
            <ac:spMk id="11" creationId="{21540236-BFD5-4A9D-8840-4703E7F76825}"/>
          </ac:spMkLst>
        </pc:spChg>
        <pc:picChg chg="add">
          <ac:chgData name="Lee Sangmin" userId="7f608b41624e15f1" providerId="LiveId" clId="{29ACC934-30EC-4C28-89B8-4B67320E2394}" dt="2023-07-26T06:23:53.231" v="1201" actId="26606"/>
          <ac:picMkLst>
            <pc:docMk/>
            <pc:sldMk cId="2312413753" sldId="258"/>
            <ac:picMk id="5" creationId="{02CB4655-543D-DDC2-2704-00F3C7D630A8}"/>
          </ac:picMkLst>
        </pc:picChg>
      </pc:sldChg>
      <pc:sldChg chg="addSp delSp modSp new mod setBg">
        <pc:chgData name="Lee Sangmin" userId="7f608b41624e15f1" providerId="LiveId" clId="{29ACC934-30EC-4C28-89B8-4B67320E2394}" dt="2023-08-07T10:42:45.253" v="8976"/>
        <pc:sldMkLst>
          <pc:docMk/>
          <pc:sldMk cId="359363933" sldId="259"/>
        </pc:sldMkLst>
        <pc:spChg chg="mod">
          <ac:chgData name="Lee Sangmin" userId="7f608b41624e15f1" providerId="LiveId" clId="{29ACC934-30EC-4C28-89B8-4B67320E2394}" dt="2023-07-26T06:35:46.428" v="1480" actId="26606"/>
          <ac:spMkLst>
            <pc:docMk/>
            <pc:sldMk cId="359363933" sldId="259"/>
            <ac:spMk id="2" creationId="{7805B3AB-F2DE-9611-6406-7B77376DB946}"/>
          </ac:spMkLst>
        </pc:spChg>
        <pc:spChg chg="add del mod">
          <ac:chgData name="Lee Sangmin" userId="7f608b41624e15f1" providerId="LiveId" clId="{29ACC934-30EC-4C28-89B8-4B67320E2394}" dt="2023-07-26T06:32:00.785" v="1407"/>
          <ac:spMkLst>
            <pc:docMk/>
            <pc:sldMk cId="359363933" sldId="259"/>
            <ac:spMk id="3" creationId="{52723D73-EB90-258D-20C4-B344AAB07E23}"/>
          </ac:spMkLst>
        </pc:spChg>
        <pc:spChg chg="add del mod">
          <ac:chgData name="Lee Sangmin" userId="7f608b41624e15f1" providerId="LiveId" clId="{29ACC934-30EC-4C28-89B8-4B67320E2394}" dt="2023-07-26T06:12:57.677" v="693"/>
          <ac:spMkLst>
            <pc:docMk/>
            <pc:sldMk cId="359363933" sldId="259"/>
            <ac:spMk id="4" creationId="{6FBE4C5C-2F34-861F-4D78-768CDDDED7F5}"/>
          </ac:spMkLst>
        </pc:spChg>
        <pc:spChg chg="add mod ord">
          <ac:chgData name="Lee Sangmin" userId="7f608b41624e15f1" providerId="LiveId" clId="{29ACC934-30EC-4C28-89B8-4B67320E2394}" dt="2023-07-26T06:36:31.904" v="1495" actId="403"/>
          <ac:spMkLst>
            <pc:docMk/>
            <pc:sldMk cId="359363933" sldId="259"/>
            <ac:spMk id="6" creationId="{82F8EA06-C232-21DD-1C67-4BE84AE67F09}"/>
          </ac:spMkLst>
        </pc:spChg>
        <pc:spChg chg="add del mod">
          <ac:chgData name="Lee Sangmin" userId="7f608b41624e15f1" providerId="LiveId" clId="{29ACC934-30EC-4C28-89B8-4B67320E2394}" dt="2023-07-26T06:36:08.006" v="1484" actId="478"/>
          <ac:spMkLst>
            <pc:docMk/>
            <pc:sldMk cId="359363933" sldId="259"/>
            <ac:spMk id="11" creationId="{C87CD4B0-BC63-C331-A8C0-7999FAB9D05C}"/>
          </ac:spMkLst>
        </pc:spChg>
        <pc:spChg chg="add del">
          <ac:chgData name="Lee Sangmin" userId="7f608b41624e15f1" providerId="LiveId" clId="{29ACC934-30EC-4C28-89B8-4B67320E2394}" dt="2023-07-26T06:35:27.040" v="1462" actId="26606"/>
          <ac:spMkLst>
            <pc:docMk/>
            <pc:sldMk cId="359363933" sldId="259"/>
            <ac:spMk id="1032" creationId="{74B0B678-CD10-4371-96E5-2706F4579FAD}"/>
          </ac:spMkLst>
        </pc:spChg>
        <pc:spChg chg="add del">
          <ac:chgData name="Lee Sangmin" userId="7f608b41624e15f1" providerId="LiveId" clId="{29ACC934-30EC-4C28-89B8-4B67320E2394}" dt="2023-07-26T06:35:27.040" v="1462" actId="26606"/>
          <ac:spMkLst>
            <pc:docMk/>
            <pc:sldMk cId="359363933" sldId="259"/>
            <ac:spMk id="1038" creationId="{CBC4F608-B4B8-48C3-9572-C0F061B1CD99}"/>
          </ac:spMkLst>
        </pc:spChg>
        <pc:spChg chg="add del">
          <ac:chgData name="Lee Sangmin" userId="7f608b41624e15f1" providerId="LiveId" clId="{29ACC934-30EC-4C28-89B8-4B67320E2394}" dt="2023-07-26T06:35:27.040" v="1462" actId="26606"/>
          <ac:spMkLst>
            <pc:docMk/>
            <pc:sldMk cId="359363933" sldId="259"/>
            <ac:spMk id="1040" creationId="{1382A32C-5B0C-4B1C-A074-76C6DBCC9F87}"/>
          </ac:spMkLst>
        </pc:spChg>
        <pc:spChg chg="add del">
          <ac:chgData name="Lee Sangmin" userId="7f608b41624e15f1" providerId="LiveId" clId="{29ACC934-30EC-4C28-89B8-4B67320E2394}" dt="2023-07-26T06:35:27.035" v="1461" actId="26606"/>
          <ac:spMkLst>
            <pc:docMk/>
            <pc:sldMk cId="359363933" sldId="259"/>
            <ac:spMk id="1045" creationId="{74B0B678-CD10-4371-96E5-2706F4579FAD}"/>
          </ac:spMkLst>
        </pc:spChg>
        <pc:spChg chg="add del">
          <ac:chgData name="Lee Sangmin" userId="7f608b41624e15f1" providerId="LiveId" clId="{29ACC934-30EC-4C28-89B8-4B67320E2394}" dt="2023-07-26T06:35:27.035" v="1461" actId="26606"/>
          <ac:spMkLst>
            <pc:docMk/>
            <pc:sldMk cId="359363933" sldId="259"/>
            <ac:spMk id="1051" creationId="{CBC4F608-B4B8-48C3-9572-C0F061B1CD99}"/>
          </ac:spMkLst>
        </pc:spChg>
        <pc:spChg chg="add del">
          <ac:chgData name="Lee Sangmin" userId="7f608b41624e15f1" providerId="LiveId" clId="{29ACC934-30EC-4C28-89B8-4B67320E2394}" dt="2023-07-26T06:35:27.035" v="1461" actId="26606"/>
          <ac:spMkLst>
            <pc:docMk/>
            <pc:sldMk cId="359363933" sldId="259"/>
            <ac:spMk id="1053" creationId="{1382A32C-5B0C-4B1C-A074-76C6DBCC9F87}"/>
          </ac:spMkLst>
        </pc:spChg>
        <pc:spChg chg="add del">
          <ac:chgData name="Lee Sangmin" userId="7f608b41624e15f1" providerId="LiveId" clId="{29ACC934-30EC-4C28-89B8-4B67320E2394}" dt="2023-07-26T06:35:46.428" v="1480" actId="26606"/>
          <ac:spMkLst>
            <pc:docMk/>
            <pc:sldMk cId="359363933" sldId="259"/>
            <ac:spMk id="1055" creationId="{69D47016-023F-44BD-981C-50E7A10A6609}"/>
          </ac:spMkLst>
        </pc:spChg>
        <pc:spChg chg="add del">
          <ac:chgData name="Lee Sangmin" userId="7f608b41624e15f1" providerId="LiveId" clId="{29ACC934-30EC-4C28-89B8-4B67320E2394}" dt="2023-07-26T06:35:46.428" v="1480" actId="26606"/>
          <ac:spMkLst>
            <pc:docMk/>
            <pc:sldMk cId="359363933" sldId="259"/>
            <ac:spMk id="1056" creationId="{6D8B37B0-0682-433E-BC8D-498C04ABD9A7}"/>
          </ac:spMkLst>
        </pc:spChg>
        <pc:spChg chg="add">
          <ac:chgData name="Lee Sangmin" userId="7f608b41624e15f1" providerId="LiveId" clId="{29ACC934-30EC-4C28-89B8-4B67320E2394}" dt="2023-07-26T06:35:46.428" v="1480" actId="26606"/>
          <ac:spMkLst>
            <pc:docMk/>
            <pc:sldMk cId="359363933" sldId="259"/>
            <ac:spMk id="1061" creationId="{385E1BDC-A9B0-4A87-82E3-F3187F69A802}"/>
          </ac:spMkLst>
        </pc:spChg>
        <pc:spChg chg="add">
          <ac:chgData name="Lee Sangmin" userId="7f608b41624e15f1" providerId="LiveId" clId="{29ACC934-30EC-4C28-89B8-4B67320E2394}" dt="2023-07-26T06:35:46.428" v="1480" actId="26606"/>
          <ac:spMkLst>
            <pc:docMk/>
            <pc:sldMk cId="359363933" sldId="259"/>
            <ac:spMk id="1063" creationId="{0990C621-3B8B-4820-8328-D47EF7CE823C}"/>
          </ac:spMkLst>
        </pc:spChg>
        <pc:spChg chg="add">
          <ac:chgData name="Lee Sangmin" userId="7f608b41624e15f1" providerId="LiveId" clId="{29ACC934-30EC-4C28-89B8-4B67320E2394}" dt="2023-07-26T06:35:46.428" v="1480" actId="26606"/>
          <ac:spMkLst>
            <pc:docMk/>
            <pc:sldMk cId="359363933" sldId="259"/>
            <ac:spMk id="1065" creationId="{C1A2385B-1D2A-4E17-84FA-6CB7F0AAE473}"/>
          </ac:spMkLst>
        </pc:spChg>
        <pc:spChg chg="add">
          <ac:chgData name="Lee Sangmin" userId="7f608b41624e15f1" providerId="LiveId" clId="{29ACC934-30EC-4C28-89B8-4B67320E2394}" dt="2023-07-26T06:35:46.428" v="1480" actId="26606"/>
          <ac:spMkLst>
            <pc:docMk/>
            <pc:sldMk cId="359363933" sldId="259"/>
            <ac:spMk id="1067" creationId="{5E791F2F-79DB-4CC0-9FA1-001E3E91E8B7}"/>
          </ac:spMkLst>
        </pc:spChg>
        <pc:grpChg chg="add del">
          <ac:chgData name="Lee Sangmin" userId="7f608b41624e15f1" providerId="LiveId" clId="{29ACC934-30EC-4C28-89B8-4B67320E2394}" dt="2023-07-26T06:35:27.040" v="1462" actId="26606"/>
          <ac:grpSpMkLst>
            <pc:docMk/>
            <pc:sldMk cId="359363933" sldId="259"/>
            <ac:grpSpMk id="1034" creationId="{A9270323-9616-4384-857D-E86B78272EFE}"/>
          </ac:grpSpMkLst>
        </pc:grpChg>
        <pc:grpChg chg="add del">
          <ac:chgData name="Lee Sangmin" userId="7f608b41624e15f1" providerId="LiveId" clId="{29ACC934-30EC-4C28-89B8-4B67320E2394}" dt="2023-07-26T06:35:27.035" v="1461" actId="26606"/>
          <ac:grpSpMkLst>
            <pc:docMk/>
            <pc:sldMk cId="359363933" sldId="259"/>
            <ac:grpSpMk id="1047" creationId="{A9270323-9616-4384-857D-E86B78272EFE}"/>
          </ac:grpSpMkLst>
        </pc:grpChg>
        <pc:picChg chg="add del mod">
          <ac:chgData name="Lee Sangmin" userId="7f608b41624e15f1" providerId="LiveId" clId="{29ACC934-30EC-4C28-89B8-4B67320E2394}" dt="2023-07-26T06:33:57.210" v="1424" actId="478"/>
          <ac:picMkLst>
            <pc:docMk/>
            <pc:sldMk cId="359363933" sldId="259"/>
            <ac:picMk id="8" creationId="{060CE562-53A3-F735-3755-76626169A593}"/>
          </ac:picMkLst>
        </pc:picChg>
        <pc:picChg chg="add mod">
          <ac:chgData name="Lee Sangmin" userId="7f608b41624e15f1" providerId="LiveId" clId="{29ACC934-30EC-4C28-89B8-4B67320E2394}" dt="2023-07-26T06:35:46.428" v="1480" actId="26606"/>
          <ac:picMkLst>
            <pc:docMk/>
            <pc:sldMk cId="359363933" sldId="259"/>
            <ac:picMk id="10" creationId="{FC2AC2EE-207B-9670-66F6-FB2760B2BE1D}"/>
          </ac:picMkLst>
        </pc:picChg>
        <pc:picChg chg="add del mod">
          <ac:chgData name="Lee Sangmin" userId="7f608b41624e15f1" providerId="LiveId" clId="{29ACC934-30EC-4C28-89B8-4B67320E2394}" dt="2023-07-26T06:36:08.006" v="1484" actId="478"/>
          <ac:picMkLst>
            <pc:docMk/>
            <pc:sldMk cId="359363933" sldId="259"/>
            <ac:picMk id="1027" creationId="{E869A092-B493-0B42-986E-5F828E235CDA}"/>
          </ac:picMkLst>
        </pc:pic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359363933" sldId="259"/>
            <ac:inkMk id="3" creationId="{F891953A-E3B5-E01A-C29B-6D3737E0688C}"/>
          </ac:inkMkLst>
        </pc:inkChg>
      </pc:sldChg>
      <pc:sldChg chg="addSp delSp modSp new add del mod setBg">
        <pc:chgData name="Lee Sangmin" userId="7f608b41624e15f1" providerId="LiveId" clId="{29ACC934-30EC-4C28-89B8-4B67320E2394}" dt="2023-07-26T06:26:51.300" v="1315" actId="47"/>
        <pc:sldMkLst>
          <pc:docMk/>
          <pc:sldMk cId="1493268863" sldId="260"/>
        </pc:sldMkLst>
        <pc:spChg chg="mod">
          <ac:chgData name="Lee Sangmin" userId="7f608b41624e15f1" providerId="LiveId" clId="{29ACC934-30EC-4C28-89B8-4B67320E2394}" dt="2023-07-26T06:24:08.053" v="1202" actId="26606"/>
          <ac:spMkLst>
            <pc:docMk/>
            <pc:sldMk cId="1493268863" sldId="260"/>
            <ac:spMk id="2" creationId="{8420F2C8-127E-A646-6289-E5CF62EB23C7}"/>
          </ac:spMkLst>
        </pc:spChg>
        <pc:spChg chg="del">
          <ac:chgData name="Lee Sangmin" userId="7f608b41624e15f1" providerId="LiveId" clId="{29ACC934-30EC-4C28-89B8-4B67320E2394}" dt="2023-07-26T06:16:06.891" v="959" actId="22"/>
          <ac:spMkLst>
            <pc:docMk/>
            <pc:sldMk cId="1493268863" sldId="260"/>
            <ac:spMk id="3" creationId="{7A006287-1064-E248-82AF-8A7019874ACE}"/>
          </ac:spMkLst>
        </pc:spChg>
        <pc:spChg chg="add mod">
          <ac:chgData name="Lee Sangmin" userId="7f608b41624e15f1" providerId="LiveId" clId="{29ACC934-30EC-4C28-89B8-4B67320E2394}" dt="2023-07-26T06:24:08.053" v="1202" actId="26606"/>
          <ac:spMkLst>
            <pc:docMk/>
            <pc:sldMk cId="1493268863" sldId="260"/>
            <ac:spMk id="7" creationId="{4D6AAB11-7BB1-7565-BBDF-4C5305E9E745}"/>
          </ac:spMkLst>
        </pc:spChg>
        <pc:spChg chg="add">
          <ac:chgData name="Lee Sangmin" userId="7f608b41624e15f1" providerId="LiveId" clId="{29ACC934-30EC-4C28-89B8-4B67320E2394}" dt="2023-07-26T06:24:08.053" v="1202" actId="26606"/>
          <ac:spMkLst>
            <pc:docMk/>
            <pc:sldMk cId="1493268863" sldId="260"/>
            <ac:spMk id="12" creationId="{7B831B6F-405A-4B47-B9BB-5CA88F285844}"/>
          </ac:spMkLst>
        </pc:spChg>
        <pc:spChg chg="add">
          <ac:chgData name="Lee Sangmin" userId="7f608b41624e15f1" providerId="LiveId" clId="{29ACC934-30EC-4C28-89B8-4B67320E2394}" dt="2023-07-26T06:24:08.053" v="1202" actId="26606"/>
          <ac:spMkLst>
            <pc:docMk/>
            <pc:sldMk cId="1493268863" sldId="260"/>
            <ac:spMk id="14" creationId="{953EE71A-6488-4203-A7C4-77102FD0DCCA}"/>
          </ac:spMkLst>
        </pc:spChg>
        <pc:picChg chg="add mod ord">
          <ac:chgData name="Lee Sangmin" userId="7f608b41624e15f1" providerId="LiveId" clId="{29ACC934-30EC-4C28-89B8-4B67320E2394}" dt="2023-07-26T06:24:08.053" v="1202" actId="26606"/>
          <ac:picMkLst>
            <pc:docMk/>
            <pc:sldMk cId="1493268863" sldId="260"/>
            <ac:picMk id="5" creationId="{D97C3BDC-8E63-05A2-0CAC-B2FAC0D64B32}"/>
          </ac:picMkLst>
        </pc:picChg>
      </pc:sldChg>
      <pc:sldChg chg="addSp delSp modSp add mod ord setBg">
        <pc:chgData name="Lee Sangmin" userId="7f608b41624e15f1" providerId="LiveId" clId="{29ACC934-30EC-4C28-89B8-4B67320E2394}" dt="2023-07-26T08:24:23.706" v="5187" actId="26606"/>
        <pc:sldMkLst>
          <pc:docMk/>
          <pc:sldMk cId="115480923" sldId="261"/>
        </pc:sldMkLst>
        <pc:spChg chg="mod">
          <ac:chgData name="Lee Sangmin" userId="7f608b41624e15f1" providerId="LiveId" clId="{29ACC934-30EC-4C28-89B8-4B67320E2394}" dt="2023-07-26T08:24:23.706" v="5187" actId="26606"/>
          <ac:spMkLst>
            <pc:docMk/>
            <pc:sldMk cId="115480923" sldId="261"/>
            <ac:spMk id="2" creationId="{8420F2C8-127E-A646-6289-E5CF62EB23C7}"/>
          </ac:spMkLst>
        </pc:spChg>
        <pc:spChg chg="add del mod">
          <ac:chgData name="Lee Sangmin" userId="7f608b41624e15f1" providerId="LiveId" clId="{29ACC934-30EC-4C28-89B8-4B67320E2394}" dt="2023-07-26T06:19:15.832" v="1070" actId="22"/>
          <ac:spMkLst>
            <pc:docMk/>
            <pc:sldMk cId="115480923" sldId="261"/>
            <ac:spMk id="4" creationId="{2D4DD5E4-5D42-7632-5679-6C0CD90918E3}"/>
          </ac:spMkLst>
        </pc:spChg>
        <pc:spChg chg="del">
          <ac:chgData name="Lee Sangmin" userId="7f608b41624e15f1" providerId="LiveId" clId="{29ACC934-30EC-4C28-89B8-4B67320E2394}" dt="2023-07-26T06:18:11.924" v="1069" actId="478"/>
          <ac:spMkLst>
            <pc:docMk/>
            <pc:sldMk cId="115480923" sldId="261"/>
            <ac:spMk id="7" creationId="{4D6AAB11-7BB1-7565-BBDF-4C5305E9E745}"/>
          </ac:spMkLst>
        </pc:spChg>
        <pc:spChg chg="add del">
          <ac:chgData name="Lee Sangmin" userId="7f608b41624e15f1" providerId="LiveId" clId="{29ACC934-30EC-4C28-89B8-4B67320E2394}" dt="2023-07-26T06:24:31.790" v="1204" actId="26606"/>
          <ac:spMkLst>
            <pc:docMk/>
            <pc:sldMk cId="115480923" sldId="261"/>
            <ac:spMk id="13" creationId="{665DBBEF-238B-476B-96AB-8AAC3224ECEA}"/>
          </ac:spMkLst>
        </pc:spChg>
        <pc:spChg chg="add del">
          <ac:chgData name="Lee Sangmin" userId="7f608b41624e15f1" providerId="LiveId" clId="{29ACC934-30EC-4C28-89B8-4B67320E2394}" dt="2023-07-26T06:24:31.790" v="1204" actId="26606"/>
          <ac:spMkLst>
            <pc:docMk/>
            <pc:sldMk cId="115480923" sldId="261"/>
            <ac:spMk id="15" creationId="{3FCFB1DE-0B7E-48CC-BA90-B2AB0889F9D6}"/>
          </ac:spMkLst>
        </pc:spChg>
        <pc:spChg chg="add mod">
          <ac:chgData name="Lee Sangmin" userId="7f608b41624e15f1" providerId="LiveId" clId="{29ACC934-30EC-4C28-89B8-4B67320E2394}" dt="2023-07-26T08:24:23.706" v="5187" actId="26606"/>
          <ac:spMkLst>
            <pc:docMk/>
            <pc:sldMk cId="115480923" sldId="261"/>
            <ac:spMk id="19" creationId="{95689EA1-FA64-A52F-D5C4-0224CEBEAC5A}"/>
          </ac:spMkLst>
        </pc:spChg>
        <pc:spChg chg="add del">
          <ac:chgData name="Lee Sangmin" userId="7f608b41624e15f1" providerId="LiveId" clId="{29ACC934-30EC-4C28-89B8-4B67320E2394}" dt="2023-07-26T06:26:50.602" v="1301" actId="26606"/>
          <ac:spMkLst>
            <pc:docMk/>
            <pc:sldMk cId="115480923" sldId="261"/>
            <ac:spMk id="22" creationId="{32AEEBC8-9D30-42EF-95F2-386C2653FBF0}"/>
          </ac:spMkLst>
        </pc:spChg>
        <pc:spChg chg="add del">
          <ac:chgData name="Lee Sangmin" userId="7f608b41624e15f1" providerId="LiveId" clId="{29ACC934-30EC-4C28-89B8-4B67320E2394}" dt="2023-07-26T06:26:50.602" v="1301" actId="26606"/>
          <ac:spMkLst>
            <pc:docMk/>
            <pc:sldMk cId="115480923" sldId="261"/>
            <ac:spMk id="24" creationId="{2E92FA66-67D7-4CB4-94D3-E643A9AD4757}"/>
          </ac:spMkLst>
        </pc:spChg>
        <pc:spChg chg="add del">
          <ac:chgData name="Lee Sangmin" userId="7f608b41624e15f1" providerId="LiveId" clId="{29ACC934-30EC-4C28-89B8-4B67320E2394}" dt="2023-07-26T06:25:19.313" v="1258" actId="26606"/>
          <ac:spMkLst>
            <pc:docMk/>
            <pc:sldMk cId="115480923" sldId="261"/>
            <ac:spMk id="29" creationId="{A8384FB5-9ADC-4DDC-881B-597D56F5B15D}"/>
          </ac:spMkLst>
        </pc:spChg>
        <pc:spChg chg="add del">
          <ac:chgData name="Lee Sangmin" userId="7f608b41624e15f1" providerId="LiveId" clId="{29ACC934-30EC-4C28-89B8-4B67320E2394}" dt="2023-07-26T06:25:19.313" v="1258" actId="26606"/>
          <ac:spMkLst>
            <pc:docMk/>
            <pc:sldMk cId="115480923" sldId="261"/>
            <ac:spMk id="31" creationId="{91E5A9A7-95C6-4F4F-B00E-C82E07FE62EF}"/>
          </ac:spMkLst>
        </pc:spChg>
        <pc:spChg chg="add del">
          <ac:chgData name="Lee Sangmin" userId="7f608b41624e15f1" providerId="LiveId" clId="{29ACC934-30EC-4C28-89B8-4B67320E2394}" dt="2023-07-26T06:25:19.313" v="1258" actId="26606"/>
          <ac:spMkLst>
            <pc:docMk/>
            <pc:sldMk cId="115480923" sldId="261"/>
            <ac:spMk id="33" creationId="{D07DD2DE-F619-49DD-B5E7-03A290FF4ED1}"/>
          </ac:spMkLst>
        </pc:spChg>
        <pc:spChg chg="add del">
          <ac:chgData name="Lee Sangmin" userId="7f608b41624e15f1" providerId="LiveId" clId="{29ACC934-30EC-4C28-89B8-4B67320E2394}" dt="2023-07-26T06:25:19.313" v="1258" actId="26606"/>
          <ac:spMkLst>
            <pc:docMk/>
            <pc:sldMk cId="115480923" sldId="261"/>
            <ac:spMk id="35" creationId="{85149191-5F60-4A28-AAFF-039F96B0F3EC}"/>
          </ac:spMkLst>
        </pc:spChg>
        <pc:spChg chg="add del">
          <ac:chgData name="Lee Sangmin" userId="7f608b41624e15f1" providerId="LiveId" clId="{29ACC934-30EC-4C28-89B8-4B67320E2394}" dt="2023-07-26T06:25:19.313" v="1258" actId="26606"/>
          <ac:spMkLst>
            <pc:docMk/>
            <pc:sldMk cId="115480923" sldId="261"/>
            <ac:spMk id="37" creationId="{F8260ED5-17F7-4158-B241-D51DD4CF1B7E}"/>
          </ac:spMkLst>
        </pc:spChg>
        <pc:spChg chg="add del">
          <ac:chgData name="Lee Sangmin" userId="7f608b41624e15f1" providerId="LiveId" clId="{29ACC934-30EC-4C28-89B8-4B67320E2394}" dt="2023-07-26T08:24:23.706" v="5187" actId="26606"/>
          <ac:spMkLst>
            <pc:docMk/>
            <pc:sldMk cId="115480923" sldId="261"/>
            <ac:spMk id="39" creationId="{A8384FB5-9ADC-4DDC-881B-597D56F5B15D}"/>
          </ac:spMkLst>
        </pc:spChg>
        <pc:spChg chg="add del">
          <ac:chgData name="Lee Sangmin" userId="7f608b41624e15f1" providerId="LiveId" clId="{29ACC934-30EC-4C28-89B8-4B67320E2394}" dt="2023-07-26T08:24:23.706" v="5187" actId="26606"/>
          <ac:spMkLst>
            <pc:docMk/>
            <pc:sldMk cId="115480923" sldId="261"/>
            <ac:spMk id="40" creationId="{1199E1B1-A8C0-4FE8-A5A8-1CB41D69F857}"/>
          </ac:spMkLst>
        </pc:spChg>
        <pc:spChg chg="add del">
          <ac:chgData name="Lee Sangmin" userId="7f608b41624e15f1" providerId="LiveId" clId="{29ACC934-30EC-4C28-89B8-4B67320E2394}" dt="2023-07-26T08:24:23.706" v="5187" actId="26606"/>
          <ac:spMkLst>
            <pc:docMk/>
            <pc:sldMk cId="115480923" sldId="261"/>
            <ac:spMk id="41" creationId="{84A8DE83-DE75-4B41-9DB4-A7EC0B0DEC0B}"/>
          </ac:spMkLst>
        </pc:spChg>
        <pc:spChg chg="add del">
          <ac:chgData name="Lee Sangmin" userId="7f608b41624e15f1" providerId="LiveId" clId="{29ACC934-30EC-4C28-89B8-4B67320E2394}" dt="2023-07-26T08:24:23.706" v="5187" actId="26606"/>
          <ac:spMkLst>
            <pc:docMk/>
            <pc:sldMk cId="115480923" sldId="261"/>
            <ac:spMk id="42" creationId="{A7009A0A-BEF5-4EAC-AF15-E4F9F002E239}"/>
          </ac:spMkLst>
        </pc:spChg>
        <pc:spChg chg="add">
          <ac:chgData name="Lee Sangmin" userId="7f608b41624e15f1" providerId="LiveId" clId="{29ACC934-30EC-4C28-89B8-4B67320E2394}" dt="2023-07-26T08:24:23.706" v="5187" actId="26606"/>
          <ac:spMkLst>
            <pc:docMk/>
            <pc:sldMk cId="115480923" sldId="261"/>
            <ac:spMk id="47" creationId="{47942995-B07F-4636-9A06-C6A104B260A8}"/>
          </ac:spMkLst>
        </pc:spChg>
        <pc:spChg chg="add">
          <ac:chgData name="Lee Sangmin" userId="7f608b41624e15f1" providerId="LiveId" clId="{29ACC934-30EC-4C28-89B8-4B67320E2394}" dt="2023-07-26T08:24:23.706" v="5187" actId="26606"/>
          <ac:spMkLst>
            <pc:docMk/>
            <pc:sldMk cId="115480923" sldId="261"/>
            <ac:spMk id="54" creationId="{B81933D1-5615-42C7-9C0B-4EB7105CCE2D}"/>
          </ac:spMkLst>
        </pc:spChg>
        <pc:spChg chg="add">
          <ac:chgData name="Lee Sangmin" userId="7f608b41624e15f1" providerId="LiveId" clId="{29ACC934-30EC-4C28-89B8-4B67320E2394}" dt="2023-07-26T08:24:23.706" v="5187" actId="26606"/>
          <ac:spMkLst>
            <pc:docMk/>
            <pc:sldMk cId="115480923" sldId="261"/>
            <ac:spMk id="56" creationId="{19C9EAEA-39D0-4B0E-A0EB-51E7B26740B1}"/>
          </ac:spMkLst>
        </pc:spChg>
        <pc:grpChg chg="add">
          <ac:chgData name="Lee Sangmin" userId="7f608b41624e15f1" providerId="LiveId" clId="{29ACC934-30EC-4C28-89B8-4B67320E2394}" dt="2023-07-26T08:24:23.706" v="5187" actId="26606"/>
          <ac:grpSpMkLst>
            <pc:docMk/>
            <pc:sldMk cId="115480923" sldId="261"/>
            <ac:grpSpMk id="49" creationId="{032D8612-31EB-44CF-A1D0-14FD4C705424}"/>
          </ac:grpSpMkLst>
        </pc:grpChg>
        <pc:picChg chg="del">
          <ac:chgData name="Lee Sangmin" userId="7f608b41624e15f1" providerId="LiveId" clId="{29ACC934-30EC-4C28-89B8-4B67320E2394}" dt="2023-07-26T06:18:10.782" v="1068" actId="478"/>
          <ac:picMkLst>
            <pc:docMk/>
            <pc:sldMk cId="115480923" sldId="261"/>
            <ac:picMk id="5" creationId="{D97C3BDC-8E63-05A2-0CAC-B2FAC0D64B32}"/>
          </ac:picMkLst>
        </pc:picChg>
        <pc:picChg chg="add mod ord">
          <ac:chgData name="Lee Sangmin" userId="7f608b41624e15f1" providerId="LiveId" clId="{29ACC934-30EC-4C28-89B8-4B67320E2394}" dt="2023-07-26T08:24:23.706" v="5187" actId="26606"/>
          <ac:picMkLst>
            <pc:docMk/>
            <pc:sldMk cId="115480923" sldId="261"/>
            <ac:picMk id="8" creationId="{488F06F9-AE5F-CE3C-FDC5-299C50C4012C}"/>
          </ac:picMkLst>
        </pc:picChg>
      </pc:sldChg>
      <pc:sldChg chg="addSp delSp modSp add mod setBg">
        <pc:chgData name="Lee Sangmin" userId="7f608b41624e15f1" providerId="LiveId" clId="{29ACC934-30EC-4C28-89B8-4B67320E2394}" dt="2023-07-26T08:24:28.135" v="5188" actId="26606"/>
        <pc:sldMkLst>
          <pc:docMk/>
          <pc:sldMk cId="1357417639" sldId="262"/>
        </pc:sldMkLst>
        <pc:spChg chg="mod">
          <ac:chgData name="Lee Sangmin" userId="7f608b41624e15f1" providerId="LiveId" clId="{29ACC934-30EC-4C28-89B8-4B67320E2394}" dt="2023-07-26T08:24:28.135" v="5188" actId="26606"/>
          <ac:spMkLst>
            <pc:docMk/>
            <pc:sldMk cId="1357417639" sldId="262"/>
            <ac:spMk id="2" creationId="{8420F2C8-127E-A646-6289-E5CF62EB23C7}"/>
          </ac:spMkLst>
        </pc:spChg>
        <pc:spChg chg="add del mod">
          <ac:chgData name="Lee Sangmin" userId="7f608b41624e15f1" providerId="LiveId" clId="{29ACC934-30EC-4C28-89B8-4B67320E2394}" dt="2023-07-26T06:19:49.360" v="1074" actId="22"/>
          <ac:spMkLst>
            <pc:docMk/>
            <pc:sldMk cId="1357417639" sldId="262"/>
            <ac:spMk id="4" creationId="{B05BAE46-51C8-3CDB-607E-30C926BE8D2B}"/>
          </ac:spMkLst>
        </pc:spChg>
        <pc:spChg chg="del">
          <ac:chgData name="Lee Sangmin" userId="7f608b41624e15f1" providerId="LiveId" clId="{29ACC934-30EC-4C28-89B8-4B67320E2394}" dt="2023-07-26T06:19:48.068" v="1073" actId="478"/>
          <ac:spMkLst>
            <pc:docMk/>
            <pc:sldMk cId="1357417639" sldId="262"/>
            <ac:spMk id="7" creationId="{4D6AAB11-7BB1-7565-BBDF-4C5305E9E745}"/>
          </ac:spMkLst>
        </pc:spChg>
        <pc:spChg chg="add del mod">
          <ac:chgData name="Lee Sangmin" userId="7f608b41624e15f1" providerId="LiveId" clId="{29ACC934-30EC-4C28-89B8-4B67320E2394}" dt="2023-07-26T06:26:56.776" v="1320"/>
          <ac:spMkLst>
            <pc:docMk/>
            <pc:sldMk cId="1357417639" sldId="262"/>
            <ac:spMk id="10" creationId="{5EC203FF-C6DD-8CD3-F3CF-901F4977E06E}"/>
          </ac:spMkLst>
        </pc:spChg>
        <pc:spChg chg="add del">
          <ac:chgData name="Lee Sangmin" userId="7f608b41624e15f1" providerId="LiveId" clId="{29ACC934-30EC-4C28-89B8-4B67320E2394}" dt="2023-07-26T06:26:51.330" v="1316" actId="26606"/>
          <ac:spMkLst>
            <pc:docMk/>
            <pc:sldMk cId="1357417639" sldId="262"/>
            <ac:spMk id="12" creationId="{4DB7FCBA-0112-B2E0-E2AF-C1B55C9FDC47}"/>
          </ac:spMkLst>
        </pc:spChg>
        <pc:spChg chg="add del">
          <ac:chgData name="Lee Sangmin" userId="7f608b41624e15f1" providerId="LiveId" clId="{29ACC934-30EC-4C28-89B8-4B67320E2394}" dt="2023-07-26T06:26:51.330" v="1316" actId="26606"/>
          <ac:spMkLst>
            <pc:docMk/>
            <pc:sldMk cId="1357417639" sldId="262"/>
            <ac:spMk id="15" creationId="{C3896A03-3945-419A-B66B-4EE266EDD152}"/>
          </ac:spMkLst>
        </pc:spChg>
        <pc:spChg chg="add del">
          <ac:chgData name="Lee Sangmin" userId="7f608b41624e15f1" providerId="LiveId" clId="{29ACC934-30EC-4C28-89B8-4B67320E2394}" dt="2023-07-26T06:26:51.330" v="1316" actId="26606"/>
          <ac:spMkLst>
            <pc:docMk/>
            <pc:sldMk cId="1357417639" sldId="262"/>
            <ac:spMk id="17" creationId="{B34F5AD2-EDBD-4BBD-A55C-EAFFD0C7097A}"/>
          </ac:spMkLst>
        </pc:spChg>
        <pc:spChg chg="add del">
          <ac:chgData name="Lee Sangmin" userId="7f608b41624e15f1" providerId="LiveId" clId="{29ACC934-30EC-4C28-89B8-4B67320E2394}" dt="2023-07-26T06:26:51.330" v="1316" actId="26606"/>
          <ac:spMkLst>
            <pc:docMk/>
            <pc:sldMk cId="1357417639" sldId="262"/>
            <ac:spMk id="19" creationId="{450D3AD2-FA80-415F-A9CE-54D884561CD7}"/>
          </ac:spMkLst>
        </pc:spChg>
        <pc:spChg chg="add del">
          <ac:chgData name="Lee Sangmin" userId="7f608b41624e15f1" providerId="LiveId" clId="{29ACC934-30EC-4C28-89B8-4B67320E2394}" dt="2023-07-26T08:24:28.135" v="5188" actId="26606"/>
          <ac:spMkLst>
            <pc:docMk/>
            <pc:sldMk cId="1357417639" sldId="262"/>
            <ac:spMk id="24" creationId="{A8384FB5-9ADC-4DDC-881B-597D56F5B15D}"/>
          </ac:spMkLst>
        </pc:spChg>
        <pc:spChg chg="add del">
          <ac:chgData name="Lee Sangmin" userId="7f608b41624e15f1" providerId="LiveId" clId="{29ACC934-30EC-4C28-89B8-4B67320E2394}" dt="2023-07-26T08:24:28.135" v="5188" actId="26606"/>
          <ac:spMkLst>
            <pc:docMk/>
            <pc:sldMk cId="1357417639" sldId="262"/>
            <ac:spMk id="26" creationId="{1199E1B1-A8C0-4FE8-A5A8-1CB41D69F857}"/>
          </ac:spMkLst>
        </pc:spChg>
        <pc:spChg chg="add del">
          <ac:chgData name="Lee Sangmin" userId="7f608b41624e15f1" providerId="LiveId" clId="{29ACC934-30EC-4C28-89B8-4B67320E2394}" dt="2023-07-26T08:24:28.135" v="5188" actId="26606"/>
          <ac:spMkLst>
            <pc:docMk/>
            <pc:sldMk cId="1357417639" sldId="262"/>
            <ac:spMk id="28" creationId="{84A8DE83-DE75-4B41-9DB4-A7EC0B0DEC0B}"/>
          </ac:spMkLst>
        </pc:spChg>
        <pc:spChg chg="add del">
          <ac:chgData name="Lee Sangmin" userId="7f608b41624e15f1" providerId="LiveId" clId="{29ACC934-30EC-4C28-89B8-4B67320E2394}" dt="2023-07-26T08:24:28.135" v="5188" actId="26606"/>
          <ac:spMkLst>
            <pc:docMk/>
            <pc:sldMk cId="1357417639" sldId="262"/>
            <ac:spMk id="30" creationId="{A7009A0A-BEF5-4EAC-AF15-E4F9F002E239}"/>
          </ac:spMkLst>
        </pc:spChg>
        <pc:spChg chg="add">
          <ac:chgData name="Lee Sangmin" userId="7f608b41624e15f1" providerId="LiveId" clId="{29ACC934-30EC-4C28-89B8-4B67320E2394}" dt="2023-07-26T08:24:28.135" v="5188" actId="26606"/>
          <ac:spMkLst>
            <pc:docMk/>
            <pc:sldMk cId="1357417639" sldId="262"/>
            <ac:spMk id="35" creationId="{50CEED20-A22C-4FC3-BC0E-F4FE53FDEB97}"/>
          </ac:spMkLst>
        </pc:spChg>
        <pc:spChg chg="add">
          <ac:chgData name="Lee Sangmin" userId="7f608b41624e15f1" providerId="LiveId" clId="{29ACC934-30EC-4C28-89B8-4B67320E2394}" dt="2023-07-26T08:24:28.135" v="5188" actId="26606"/>
          <ac:spMkLst>
            <pc:docMk/>
            <pc:sldMk cId="1357417639" sldId="262"/>
            <ac:spMk id="42" creationId="{19C9EAEA-39D0-4B0E-A0EB-51E7B26740B1}"/>
          </ac:spMkLst>
        </pc:spChg>
        <pc:spChg chg="add">
          <ac:chgData name="Lee Sangmin" userId="7f608b41624e15f1" providerId="LiveId" clId="{29ACC934-30EC-4C28-89B8-4B67320E2394}" dt="2023-07-26T08:24:28.135" v="5188" actId="26606"/>
          <ac:spMkLst>
            <pc:docMk/>
            <pc:sldMk cId="1357417639" sldId="262"/>
            <ac:spMk id="44" creationId="{3873B707-463F-40B0-8227-E8CC6C67EB25}"/>
          </ac:spMkLst>
        </pc:spChg>
        <pc:grpChg chg="add">
          <ac:chgData name="Lee Sangmin" userId="7f608b41624e15f1" providerId="LiveId" clId="{29ACC934-30EC-4C28-89B8-4B67320E2394}" dt="2023-07-26T08:24:28.135" v="5188" actId="26606"/>
          <ac:grpSpMkLst>
            <pc:docMk/>
            <pc:sldMk cId="1357417639" sldId="262"/>
            <ac:grpSpMk id="37" creationId="{032D8612-31EB-44CF-A1D0-14FD4C705424}"/>
          </ac:grpSpMkLst>
        </pc:grpChg>
        <pc:picChg chg="del">
          <ac:chgData name="Lee Sangmin" userId="7f608b41624e15f1" providerId="LiveId" clId="{29ACC934-30EC-4C28-89B8-4B67320E2394}" dt="2023-07-26T06:19:46.899" v="1072" actId="478"/>
          <ac:picMkLst>
            <pc:docMk/>
            <pc:sldMk cId="1357417639" sldId="262"/>
            <ac:picMk id="5" creationId="{D97C3BDC-8E63-05A2-0CAC-B2FAC0D64B32}"/>
          </ac:picMkLst>
        </pc:picChg>
        <pc:picChg chg="add del mod ord">
          <ac:chgData name="Lee Sangmin" userId="7f608b41624e15f1" providerId="LiveId" clId="{29ACC934-30EC-4C28-89B8-4B67320E2394}" dt="2023-07-26T06:26:54.588" v="1317" actId="478"/>
          <ac:picMkLst>
            <pc:docMk/>
            <pc:sldMk cId="1357417639" sldId="262"/>
            <ac:picMk id="8" creationId="{26F3C1D3-3BB9-32F3-D7AD-1F2D90C7BC10}"/>
          </ac:picMkLst>
        </pc:picChg>
        <pc:picChg chg="add del mod">
          <ac:chgData name="Lee Sangmin" userId="7f608b41624e15f1" providerId="LiveId" clId="{29ACC934-30EC-4C28-89B8-4B67320E2394}" dt="2023-07-26T06:26:56.026" v="1319"/>
          <ac:picMkLst>
            <pc:docMk/>
            <pc:sldMk cId="1357417639" sldId="262"/>
            <ac:picMk id="11" creationId="{660D40B2-C382-D652-CFD4-87AC0523B26F}"/>
          </ac:picMkLst>
        </pc:picChg>
        <pc:picChg chg="add mod">
          <ac:chgData name="Lee Sangmin" userId="7f608b41624e15f1" providerId="LiveId" clId="{29ACC934-30EC-4C28-89B8-4B67320E2394}" dt="2023-07-26T08:24:28.135" v="5188" actId="26606"/>
          <ac:picMkLst>
            <pc:docMk/>
            <pc:sldMk cId="1357417639" sldId="262"/>
            <ac:picMk id="13" creationId="{AB525D86-A29D-3CAC-508E-4D17CAE1F1C5}"/>
          </ac:picMkLst>
        </pc:picChg>
      </pc:sldChg>
      <pc:sldChg chg="addSp delSp modSp new add del mod setBg">
        <pc:chgData name="Lee Sangmin" userId="7f608b41624e15f1" providerId="LiveId" clId="{29ACC934-30EC-4C28-89B8-4B67320E2394}" dt="2023-08-04T09:22:32.133" v="7830" actId="20577"/>
        <pc:sldMkLst>
          <pc:docMk/>
          <pc:sldMk cId="4072385110" sldId="263"/>
        </pc:sldMkLst>
        <pc:spChg chg="mod">
          <ac:chgData name="Lee Sangmin" userId="7f608b41624e15f1" providerId="LiveId" clId="{29ACC934-30EC-4C28-89B8-4B67320E2394}" dt="2023-08-04T09:22:32.133" v="7830" actId="20577"/>
          <ac:spMkLst>
            <pc:docMk/>
            <pc:sldMk cId="4072385110" sldId="263"/>
            <ac:spMk id="2" creationId="{6F307E17-D5BB-441D-0FF1-4B8FBB4CD15F}"/>
          </ac:spMkLst>
        </pc:spChg>
        <pc:spChg chg="del">
          <ac:chgData name="Lee Sangmin" userId="7f608b41624e15f1" providerId="LiveId" clId="{29ACC934-30EC-4C28-89B8-4B67320E2394}" dt="2023-07-26T06:21:26.779" v="1122"/>
          <ac:spMkLst>
            <pc:docMk/>
            <pc:sldMk cId="4072385110" sldId="263"/>
            <ac:spMk id="3" creationId="{3D17C29E-12CD-0234-6D76-4F24ACA26DEC}"/>
          </ac:spMkLst>
        </pc:spChg>
        <pc:spChg chg="add del mod">
          <ac:chgData name="Lee Sangmin" userId="7f608b41624e15f1" providerId="LiveId" clId="{29ACC934-30EC-4C28-89B8-4B67320E2394}" dt="2023-08-04T09:22:03.610" v="7819"/>
          <ac:spMkLst>
            <pc:docMk/>
            <pc:sldMk cId="4072385110" sldId="263"/>
            <ac:spMk id="3" creationId="{FCBC2164-6A30-4275-0582-F46D78C9CB8B}"/>
          </ac:spMkLst>
        </pc:spChg>
        <pc:spChg chg="add del mod">
          <ac:chgData name="Lee Sangmin" userId="7f608b41624e15f1" providerId="LiveId" clId="{29ACC934-30EC-4C28-89B8-4B67320E2394}" dt="2023-07-26T06:21:40.624" v="1127"/>
          <ac:spMkLst>
            <pc:docMk/>
            <pc:sldMk cId="4072385110" sldId="263"/>
            <ac:spMk id="4" creationId="{874F78F9-712E-0B56-F1E7-AF415A752A5B}"/>
          </ac:spMkLst>
        </pc:spChg>
        <pc:spChg chg="add del mod">
          <ac:chgData name="Lee Sangmin" userId="7f608b41624e15f1" providerId="LiveId" clId="{29ACC934-30EC-4C28-89B8-4B67320E2394}" dt="2023-07-26T06:22:18.981" v="1185" actId="478"/>
          <ac:spMkLst>
            <pc:docMk/>
            <pc:sldMk cId="4072385110" sldId="263"/>
            <ac:spMk id="6" creationId="{0C75990C-5A41-49BF-4D9F-E9EC7F5F93E7}"/>
          </ac:spMkLst>
        </pc:spChg>
        <pc:spChg chg="add mod">
          <ac:chgData name="Lee Sangmin" userId="7f608b41624e15f1" providerId="LiveId" clId="{29ACC934-30EC-4C28-89B8-4B67320E2394}" dt="2023-08-04T09:19:52.191" v="7807" actId="14100"/>
          <ac:spMkLst>
            <pc:docMk/>
            <pc:sldMk cId="4072385110" sldId="263"/>
            <ac:spMk id="8" creationId="{19CF62ED-FD1C-F7B0-95AD-A301E7484EDA}"/>
          </ac:spMkLst>
        </pc:spChg>
        <pc:spChg chg="add">
          <ac:chgData name="Lee Sangmin" userId="7f608b41624e15f1" providerId="LiveId" clId="{29ACC934-30EC-4C28-89B8-4B67320E2394}" dt="2023-07-26T06:29:20.016" v="1356" actId="26606"/>
          <ac:spMkLst>
            <pc:docMk/>
            <pc:sldMk cId="4072385110" sldId="263"/>
            <ac:spMk id="2054" creationId="{FFB60E8C-7224-44A4-87A0-46A1711DD2ED}"/>
          </ac:spMkLst>
        </pc:spChg>
        <pc:spChg chg="add">
          <ac:chgData name="Lee Sangmin" userId="7f608b41624e15f1" providerId="LiveId" clId="{29ACC934-30EC-4C28-89B8-4B67320E2394}" dt="2023-07-26T06:29:20.016" v="1356" actId="26606"/>
          <ac:spMkLst>
            <pc:docMk/>
            <pc:sldMk cId="4072385110" sldId="263"/>
            <ac:spMk id="2055" creationId="{5DA32751-37A2-45C0-BE94-63D375E27003}"/>
          </ac:spMkLst>
        </pc:spChg>
        <pc:spChg chg="add">
          <ac:chgData name="Lee Sangmin" userId="7f608b41624e15f1" providerId="LiveId" clId="{29ACC934-30EC-4C28-89B8-4B67320E2394}" dt="2023-07-26T06:29:20.016" v="1356" actId="26606"/>
          <ac:spMkLst>
            <pc:docMk/>
            <pc:sldMk cId="4072385110" sldId="263"/>
            <ac:spMk id="2056" creationId="{E659831F-0D9A-4C63-9EBB-8435B85A440F}"/>
          </ac:spMkLst>
        </pc:spChg>
        <pc:spChg chg="add del">
          <ac:chgData name="Lee Sangmin" userId="7f608b41624e15f1" providerId="LiveId" clId="{29ACC934-30EC-4C28-89B8-4B67320E2394}" dt="2023-07-26T06:29:12.740" v="1355" actId="26606"/>
          <ac:spMkLst>
            <pc:docMk/>
            <pc:sldMk cId="4072385110" sldId="263"/>
            <ac:spMk id="2057" creationId="{D1942232-83D0-49E2-AF9B-1F97E3C1EF8E}"/>
          </ac:spMkLst>
        </pc:spChg>
        <pc:spChg chg="add">
          <ac:chgData name="Lee Sangmin" userId="7f608b41624e15f1" providerId="LiveId" clId="{29ACC934-30EC-4C28-89B8-4B67320E2394}" dt="2023-07-26T06:29:20.016" v="1356" actId="26606"/>
          <ac:spMkLst>
            <pc:docMk/>
            <pc:sldMk cId="4072385110" sldId="263"/>
            <ac:spMk id="2058" creationId="{5A55FBCD-CD42-40F5-8A1B-3203F9CAEEAA}"/>
          </ac:spMkLst>
        </pc:spChg>
        <pc:spChg chg="add del">
          <ac:chgData name="Lee Sangmin" userId="7f608b41624e15f1" providerId="LiveId" clId="{29ACC934-30EC-4C28-89B8-4B67320E2394}" dt="2023-07-26T06:29:12.740" v="1355" actId="26606"/>
          <ac:spMkLst>
            <pc:docMk/>
            <pc:sldMk cId="4072385110" sldId="263"/>
            <ac:spMk id="2059" creationId="{E9E70D72-6E23-4015-A4A6-85C120C19167}"/>
          </ac:spMkLst>
        </pc:spChg>
        <pc:grpChg chg="add del">
          <ac:chgData name="Lee Sangmin" userId="7f608b41624e15f1" providerId="LiveId" clId="{29ACC934-30EC-4C28-89B8-4B67320E2394}" dt="2023-07-26T06:29:12.740" v="1355" actId="26606"/>
          <ac:grpSpMkLst>
            <pc:docMk/>
            <pc:sldMk cId="4072385110" sldId="263"/>
            <ac:grpSpMk id="2061" creationId="{C28A977F-B603-4D81-B0FC-C8DE048A7931}"/>
          </ac:grpSpMkLst>
        </pc:grpChg>
        <pc:grpChg chg="add del">
          <ac:chgData name="Lee Sangmin" userId="7f608b41624e15f1" providerId="LiveId" clId="{29ACC934-30EC-4C28-89B8-4B67320E2394}" dt="2023-07-26T06:29:12.740" v="1355" actId="26606"/>
          <ac:grpSpMkLst>
            <pc:docMk/>
            <pc:sldMk cId="4072385110" sldId="263"/>
            <ac:grpSpMk id="2067" creationId="{C78D9229-E61D-4FEE-8321-2F8B64A8CADF}"/>
          </ac:grpSpMkLst>
        </pc:grpChg>
        <pc:picChg chg="add del mod modCrop">
          <ac:chgData name="Lee Sangmin" userId="7f608b41624e15f1" providerId="LiveId" clId="{29ACC934-30EC-4C28-89B8-4B67320E2394}" dt="2023-08-04T09:21:31.872" v="7814" actId="478"/>
          <ac:picMkLst>
            <pc:docMk/>
            <pc:sldMk cId="4072385110" sldId="263"/>
            <ac:picMk id="5" creationId="{F5BCAB56-1CC0-E4B3-1D8B-02359ACDA4F8}"/>
          </ac:picMkLst>
        </pc:picChg>
        <pc:picChg chg="add del mod">
          <ac:chgData name="Lee Sangmin" userId="7f608b41624e15f1" providerId="LiveId" clId="{29ACC934-30EC-4C28-89B8-4B67320E2394}" dt="2023-08-04T09:21:59.293" v="7818" actId="21"/>
          <ac:picMkLst>
            <pc:docMk/>
            <pc:sldMk cId="4072385110" sldId="263"/>
            <ac:picMk id="7" creationId="{0DAA6638-E016-7CD0-9A43-8768E393FB6C}"/>
          </ac:picMkLst>
        </pc:picChg>
        <pc:picChg chg="add mod">
          <ac:chgData name="Lee Sangmin" userId="7f608b41624e15f1" providerId="LiveId" clId="{29ACC934-30EC-4C28-89B8-4B67320E2394}" dt="2023-08-04T09:22:14.039" v="7824" actId="1038"/>
          <ac:picMkLst>
            <pc:docMk/>
            <pc:sldMk cId="4072385110" sldId="263"/>
            <ac:picMk id="9" creationId="{4BA9B35C-C730-7191-2E84-BE244D47ABB4}"/>
          </ac:picMkLst>
        </pc:picChg>
        <pc:picChg chg="add del mod">
          <ac:chgData name="Lee Sangmin" userId="7f608b41624e15f1" providerId="LiveId" clId="{29ACC934-30EC-4C28-89B8-4B67320E2394}" dt="2023-07-26T06:21:34.024" v="1126" actId="478"/>
          <ac:picMkLst>
            <pc:docMk/>
            <pc:sldMk cId="4072385110" sldId="263"/>
            <ac:picMk id="2050" creationId="{85898434-AFA3-2D71-FD19-3E07B0C51ECC}"/>
          </ac:picMkLst>
        </pc:picChg>
        <pc:picChg chg="add del mod">
          <ac:chgData name="Lee Sangmin" userId="7f608b41624e15f1" providerId="LiveId" clId="{29ACC934-30EC-4C28-89B8-4B67320E2394}" dt="2023-08-04T09:20:57.697" v="7808" actId="478"/>
          <ac:picMkLst>
            <pc:docMk/>
            <pc:sldMk cId="4072385110" sldId="263"/>
            <ac:picMk id="2052" creationId="{F30A1757-08DE-273D-5CBF-97F0330716FE}"/>
          </ac:picMkLst>
        </pc:picChg>
      </pc:sldChg>
      <pc:sldChg chg="addSp delSp modSp add del mod setBg">
        <pc:chgData name="Lee Sangmin" userId="7f608b41624e15f1" providerId="LiveId" clId="{29ACC934-30EC-4C28-89B8-4B67320E2394}" dt="2023-08-04T09:22:25.744" v="7825" actId="2696"/>
        <pc:sldMkLst>
          <pc:docMk/>
          <pc:sldMk cId="3835502270" sldId="264"/>
        </pc:sldMkLst>
        <pc:spChg chg="mod">
          <ac:chgData name="Lee Sangmin" userId="7f608b41624e15f1" providerId="LiveId" clId="{29ACC934-30EC-4C28-89B8-4B67320E2394}" dt="2023-07-26T06:29:58.422" v="1372" actId="20577"/>
          <ac:spMkLst>
            <pc:docMk/>
            <pc:sldMk cId="3835502270" sldId="264"/>
            <ac:spMk id="2" creationId="{6F307E17-D5BB-441D-0FF1-4B8FBB4CD15F}"/>
          </ac:spMkLst>
        </pc:spChg>
        <pc:spChg chg="add mod">
          <ac:chgData name="Lee Sangmin" userId="7f608b41624e15f1" providerId="LiveId" clId="{29ACC934-30EC-4C28-89B8-4B67320E2394}" dt="2023-07-26T06:31:07.237" v="1404" actId="403"/>
          <ac:spMkLst>
            <pc:docMk/>
            <pc:sldMk cId="3835502270" sldId="264"/>
            <ac:spMk id="5" creationId="{80831562-F461-9F69-DE63-B662ED607AE4}"/>
          </ac:spMkLst>
        </pc:spChg>
        <pc:spChg chg="add del">
          <ac:chgData name="Lee Sangmin" userId="7f608b41624e15f1" providerId="LiveId" clId="{29ACC934-30EC-4C28-89B8-4B67320E2394}" dt="2023-07-26T06:29:26.118" v="1358" actId="26606"/>
          <ac:spMkLst>
            <pc:docMk/>
            <pc:sldMk cId="3835502270" sldId="264"/>
            <ac:spMk id="2052" creationId="{9D80C9EF-3CC6-4ECC-9C2D-9D0396C96ED9}"/>
          </ac:spMkLst>
        </pc:spChg>
        <pc:spChg chg="add del">
          <ac:chgData name="Lee Sangmin" userId="7f608b41624e15f1" providerId="LiveId" clId="{29ACC934-30EC-4C28-89B8-4B67320E2394}" dt="2023-07-26T06:29:26.118" v="1358" actId="26606"/>
          <ac:spMkLst>
            <pc:docMk/>
            <pc:sldMk cId="3835502270" sldId="264"/>
            <ac:spMk id="2053" creationId="{5DA32751-37A2-45C0-BE94-63D375E27003}"/>
          </ac:spMkLst>
        </pc:spChg>
        <pc:spChg chg="add del">
          <ac:chgData name="Lee Sangmin" userId="7f608b41624e15f1" providerId="LiveId" clId="{29ACC934-30EC-4C28-89B8-4B67320E2394}" dt="2023-07-26T06:29:26.118" v="1358" actId="26606"/>
          <ac:spMkLst>
            <pc:docMk/>
            <pc:sldMk cId="3835502270" sldId="264"/>
            <ac:spMk id="2054" creationId="{922CDE4F-BA51-8717-597F-56E5C7840FA4}"/>
          </ac:spMkLst>
        </pc:spChg>
        <pc:spChg chg="add del">
          <ac:chgData name="Lee Sangmin" userId="7f608b41624e15f1" providerId="LiveId" clId="{29ACC934-30EC-4C28-89B8-4B67320E2394}" dt="2023-07-26T06:29:12.587" v="1354" actId="26606"/>
          <ac:spMkLst>
            <pc:docMk/>
            <pc:sldMk cId="3835502270" sldId="264"/>
            <ac:spMk id="2055" creationId="{A8384FB5-9ADC-4DDC-881B-597D56F5B15D}"/>
          </ac:spMkLst>
        </pc:spChg>
        <pc:spChg chg="add del">
          <ac:chgData name="Lee Sangmin" userId="7f608b41624e15f1" providerId="LiveId" clId="{29ACC934-30EC-4C28-89B8-4B67320E2394}" dt="2023-07-26T06:29:26.118" v="1358" actId="26606"/>
          <ac:spMkLst>
            <pc:docMk/>
            <pc:sldMk cId="3835502270" sldId="264"/>
            <ac:spMk id="2056" creationId="{E659831F-0D9A-4C63-9EBB-8435B85A440F}"/>
          </ac:spMkLst>
        </pc:spChg>
        <pc:spChg chg="add del">
          <ac:chgData name="Lee Sangmin" userId="7f608b41624e15f1" providerId="LiveId" clId="{29ACC934-30EC-4C28-89B8-4B67320E2394}" dt="2023-07-26T06:29:12.587" v="1354" actId="26606"/>
          <ac:spMkLst>
            <pc:docMk/>
            <pc:sldMk cId="3835502270" sldId="264"/>
            <ac:spMk id="2057" creationId="{91E5A9A7-95C6-4F4F-B00E-C82E07FE62EF}"/>
          </ac:spMkLst>
        </pc:spChg>
        <pc:spChg chg="add del">
          <ac:chgData name="Lee Sangmin" userId="7f608b41624e15f1" providerId="LiveId" clId="{29ACC934-30EC-4C28-89B8-4B67320E2394}" dt="2023-07-26T06:29:26.118" v="1358" actId="26606"/>
          <ac:spMkLst>
            <pc:docMk/>
            <pc:sldMk cId="3835502270" sldId="264"/>
            <ac:spMk id="2058" creationId="{5A55FBCD-CD42-40F5-8A1B-3203F9CAEEAA}"/>
          </ac:spMkLst>
        </pc:spChg>
        <pc:spChg chg="add del">
          <ac:chgData name="Lee Sangmin" userId="7f608b41624e15f1" providerId="LiveId" clId="{29ACC934-30EC-4C28-89B8-4B67320E2394}" dt="2023-07-26T06:29:12.587" v="1354" actId="26606"/>
          <ac:spMkLst>
            <pc:docMk/>
            <pc:sldMk cId="3835502270" sldId="264"/>
            <ac:spMk id="2059" creationId="{D07DD2DE-F619-49DD-B5E7-03A290FF4ED1}"/>
          </ac:spMkLst>
        </pc:spChg>
        <pc:spChg chg="add del">
          <ac:chgData name="Lee Sangmin" userId="7f608b41624e15f1" providerId="LiveId" clId="{29ACC934-30EC-4C28-89B8-4B67320E2394}" dt="2023-07-26T06:29:42.117" v="1366" actId="26606"/>
          <ac:spMkLst>
            <pc:docMk/>
            <pc:sldMk cId="3835502270" sldId="264"/>
            <ac:spMk id="2060" creationId="{BA79A7CF-01AF-4178-9369-94E0C90EB046}"/>
          </ac:spMkLst>
        </pc:spChg>
        <pc:spChg chg="add del">
          <ac:chgData name="Lee Sangmin" userId="7f608b41624e15f1" providerId="LiveId" clId="{29ACC934-30EC-4C28-89B8-4B67320E2394}" dt="2023-07-26T06:29:12.587" v="1354" actId="26606"/>
          <ac:spMkLst>
            <pc:docMk/>
            <pc:sldMk cId="3835502270" sldId="264"/>
            <ac:spMk id="2061" creationId="{85149191-5F60-4A28-AAFF-039F96B0F3EC}"/>
          </ac:spMkLst>
        </pc:spChg>
        <pc:spChg chg="add del">
          <ac:chgData name="Lee Sangmin" userId="7f608b41624e15f1" providerId="LiveId" clId="{29ACC934-30EC-4C28-89B8-4B67320E2394}" dt="2023-07-26T06:29:42.117" v="1366" actId="26606"/>
          <ac:spMkLst>
            <pc:docMk/>
            <pc:sldMk cId="3835502270" sldId="264"/>
            <ac:spMk id="2062" creationId="{99413ED5-9ED4-4772-BCE4-2BCAE6B12E35}"/>
          </ac:spMkLst>
        </pc:spChg>
        <pc:spChg chg="add del">
          <ac:chgData name="Lee Sangmin" userId="7f608b41624e15f1" providerId="LiveId" clId="{29ACC934-30EC-4C28-89B8-4B67320E2394}" dt="2023-07-26T06:29:12.587" v="1354" actId="26606"/>
          <ac:spMkLst>
            <pc:docMk/>
            <pc:sldMk cId="3835502270" sldId="264"/>
            <ac:spMk id="2063" creationId="{F8260ED5-17F7-4158-B241-D51DD4CF1B7E}"/>
          </ac:spMkLst>
        </pc:spChg>
        <pc:spChg chg="add del">
          <ac:chgData name="Lee Sangmin" userId="7f608b41624e15f1" providerId="LiveId" clId="{29ACC934-30EC-4C28-89B8-4B67320E2394}" dt="2023-07-26T06:29:42.117" v="1366" actId="26606"/>
          <ac:spMkLst>
            <pc:docMk/>
            <pc:sldMk cId="3835502270" sldId="264"/>
            <ac:spMk id="2064" creationId="{04357C93-F0CB-4A1C-8F77-4E9063789819}"/>
          </ac:spMkLst>
        </pc:spChg>
        <pc:spChg chg="add del">
          <ac:chgData name="Lee Sangmin" userId="7f608b41624e15f1" providerId="LiveId" clId="{29ACC934-30EC-4C28-89B8-4B67320E2394}" dt="2023-07-26T06:29:42.117" v="1366" actId="26606"/>
          <ac:spMkLst>
            <pc:docMk/>
            <pc:sldMk cId="3835502270" sldId="264"/>
            <ac:spMk id="2065" creationId="{90F533E9-6690-41A8-A372-4C6C622D028D}"/>
          </ac:spMkLst>
        </pc:spChg>
        <pc:spChg chg="add del">
          <ac:chgData name="Lee Sangmin" userId="7f608b41624e15f1" providerId="LiveId" clId="{29ACC934-30EC-4C28-89B8-4B67320E2394}" dt="2023-07-26T06:29:40.586" v="1361" actId="26606"/>
          <ac:spMkLst>
            <pc:docMk/>
            <pc:sldMk cId="3835502270" sldId="264"/>
            <ac:spMk id="2069" creationId="{6DD63D0F-7A70-0753-A27A-0170A74D7105}"/>
          </ac:spMkLst>
        </pc:spChg>
        <pc:spChg chg="add del">
          <ac:chgData name="Lee Sangmin" userId="7f608b41624e15f1" providerId="LiveId" clId="{29ACC934-30EC-4C28-89B8-4B67320E2394}" dt="2023-07-26T06:29:41.277" v="1363" actId="26606"/>
          <ac:spMkLst>
            <pc:docMk/>
            <pc:sldMk cId="3835502270" sldId="264"/>
            <ac:spMk id="2070" creationId="{E45B1D5C-0827-4AF0-8186-11FC5A8B8B92}"/>
          </ac:spMkLst>
        </pc:spChg>
        <pc:spChg chg="add del">
          <ac:chgData name="Lee Sangmin" userId="7f608b41624e15f1" providerId="LiveId" clId="{29ACC934-30EC-4C28-89B8-4B67320E2394}" dt="2023-07-26T06:29:40.586" v="1361" actId="26606"/>
          <ac:spMkLst>
            <pc:docMk/>
            <pc:sldMk cId="3835502270" sldId="264"/>
            <ac:spMk id="2072" creationId="{FFB60E8C-7224-44A4-87A0-46A1711DD2ED}"/>
          </ac:spMkLst>
        </pc:spChg>
        <pc:spChg chg="add del">
          <ac:chgData name="Lee Sangmin" userId="7f608b41624e15f1" providerId="LiveId" clId="{29ACC934-30EC-4C28-89B8-4B67320E2394}" dt="2023-07-26T06:29:40.586" v="1361" actId="26606"/>
          <ac:spMkLst>
            <pc:docMk/>
            <pc:sldMk cId="3835502270" sldId="264"/>
            <ac:spMk id="2074" creationId="{5DA32751-37A2-45C0-BE94-63D375E27003}"/>
          </ac:spMkLst>
        </pc:spChg>
        <pc:spChg chg="add del">
          <ac:chgData name="Lee Sangmin" userId="7f608b41624e15f1" providerId="LiveId" clId="{29ACC934-30EC-4C28-89B8-4B67320E2394}" dt="2023-07-26T06:29:40.586" v="1361" actId="26606"/>
          <ac:spMkLst>
            <pc:docMk/>
            <pc:sldMk cId="3835502270" sldId="264"/>
            <ac:spMk id="2076" creationId="{E659831F-0D9A-4C63-9EBB-8435B85A440F}"/>
          </ac:spMkLst>
        </pc:spChg>
        <pc:spChg chg="add del">
          <ac:chgData name="Lee Sangmin" userId="7f608b41624e15f1" providerId="LiveId" clId="{29ACC934-30EC-4C28-89B8-4B67320E2394}" dt="2023-07-26T06:29:40.586" v="1361" actId="26606"/>
          <ac:spMkLst>
            <pc:docMk/>
            <pc:sldMk cId="3835502270" sldId="264"/>
            <ac:spMk id="2078" creationId="{5A55FBCD-CD42-40F5-8A1B-3203F9CAEEAA}"/>
          </ac:spMkLst>
        </pc:spChg>
        <pc:spChg chg="add del">
          <ac:chgData name="Lee Sangmin" userId="7f608b41624e15f1" providerId="LiveId" clId="{29ACC934-30EC-4C28-89B8-4B67320E2394}" dt="2023-07-26T06:29:41.277" v="1363" actId="26606"/>
          <ac:spMkLst>
            <pc:docMk/>
            <pc:sldMk cId="3835502270" sldId="264"/>
            <ac:spMk id="2080" creationId="{99413ED5-9ED4-4772-BCE4-2BCAE6B12E35}"/>
          </ac:spMkLst>
        </pc:spChg>
        <pc:spChg chg="add del">
          <ac:chgData name="Lee Sangmin" userId="7f608b41624e15f1" providerId="LiveId" clId="{29ACC934-30EC-4C28-89B8-4B67320E2394}" dt="2023-07-26T06:29:41.277" v="1363" actId="26606"/>
          <ac:spMkLst>
            <pc:docMk/>
            <pc:sldMk cId="3835502270" sldId="264"/>
            <ac:spMk id="2081" creationId="{04357C93-F0CB-4A1C-8F77-4E9063789819}"/>
          </ac:spMkLst>
        </pc:spChg>
        <pc:spChg chg="add del">
          <ac:chgData name="Lee Sangmin" userId="7f608b41624e15f1" providerId="LiveId" clId="{29ACC934-30EC-4C28-89B8-4B67320E2394}" dt="2023-07-26T06:29:41.277" v="1363" actId="26606"/>
          <ac:spMkLst>
            <pc:docMk/>
            <pc:sldMk cId="3835502270" sldId="264"/>
            <ac:spMk id="2082" creationId="{90F533E9-6690-41A8-A372-4C6C622D028D}"/>
          </ac:spMkLst>
        </pc:spChg>
        <pc:spChg chg="add del">
          <ac:chgData name="Lee Sangmin" userId="7f608b41624e15f1" providerId="LiveId" clId="{29ACC934-30EC-4C28-89B8-4B67320E2394}" dt="2023-07-26T06:29:42.110" v="1365" actId="26606"/>
          <ac:spMkLst>
            <pc:docMk/>
            <pc:sldMk cId="3835502270" sldId="264"/>
            <ac:spMk id="2084" creationId="{BA79A7CF-01AF-4178-9369-94E0C90EB046}"/>
          </ac:spMkLst>
        </pc:spChg>
        <pc:spChg chg="add del">
          <ac:chgData name="Lee Sangmin" userId="7f608b41624e15f1" providerId="LiveId" clId="{29ACC934-30EC-4C28-89B8-4B67320E2394}" dt="2023-07-26T06:29:42.110" v="1365" actId="26606"/>
          <ac:spMkLst>
            <pc:docMk/>
            <pc:sldMk cId="3835502270" sldId="264"/>
            <ac:spMk id="2085" creationId="{99413ED5-9ED4-4772-BCE4-2BCAE6B12E35}"/>
          </ac:spMkLst>
        </pc:spChg>
        <pc:spChg chg="add del">
          <ac:chgData name="Lee Sangmin" userId="7f608b41624e15f1" providerId="LiveId" clId="{29ACC934-30EC-4C28-89B8-4B67320E2394}" dt="2023-07-26T06:29:42.110" v="1365" actId="26606"/>
          <ac:spMkLst>
            <pc:docMk/>
            <pc:sldMk cId="3835502270" sldId="264"/>
            <ac:spMk id="2086" creationId="{04357C93-F0CB-4A1C-8F77-4E9063789819}"/>
          </ac:spMkLst>
        </pc:spChg>
        <pc:spChg chg="add del">
          <ac:chgData name="Lee Sangmin" userId="7f608b41624e15f1" providerId="LiveId" clId="{29ACC934-30EC-4C28-89B8-4B67320E2394}" dt="2023-07-26T06:29:42.110" v="1365" actId="26606"/>
          <ac:spMkLst>
            <pc:docMk/>
            <pc:sldMk cId="3835502270" sldId="264"/>
            <ac:spMk id="2087" creationId="{90F533E9-6690-41A8-A372-4C6C622D028D}"/>
          </ac:spMkLst>
        </pc:spChg>
        <pc:spChg chg="add">
          <ac:chgData name="Lee Sangmin" userId="7f608b41624e15f1" providerId="LiveId" clId="{29ACC934-30EC-4C28-89B8-4B67320E2394}" dt="2023-07-26T06:29:42.117" v="1366" actId="26606"/>
          <ac:spMkLst>
            <pc:docMk/>
            <pc:sldMk cId="3835502270" sldId="264"/>
            <ac:spMk id="2089" creationId="{FFB60E8C-7224-44A4-87A0-46A1711DD2ED}"/>
          </ac:spMkLst>
        </pc:spChg>
        <pc:spChg chg="add">
          <ac:chgData name="Lee Sangmin" userId="7f608b41624e15f1" providerId="LiveId" clId="{29ACC934-30EC-4C28-89B8-4B67320E2394}" dt="2023-07-26T06:29:42.117" v="1366" actId="26606"/>
          <ac:spMkLst>
            <pc:docMk/>
            <pc:sldMk cId="3835502270" sldId="264"/>
            <ac:spMk id="2090" creationId="{5DA32751-37A2-45C0-BE94-63D375E27003}"/>
          </ac:spMkLst>
        </pc:spChg>
        <pc:spChg chg="add">
          <ac:chgData name="Lee Sangmin" userId="7f608b41624e15f1" providerId="LiveId" clId="{29ACC934-30EC-4C28-89B8-4B67320E2394}" dt="2023-07-26T06:29:42.117" v="1366" actId="26606"/>
          <ac:spMkLst>
            <pc:docMk/>
            <pc:sldMk cId="3835502270" sldId="264"/>
            <ac:spMk id="2091" creationId="{E659831F-0D9A-4C63-9EBB-8435B85A440F}"/>
          </ac:spMkLst>
        </pc:spChg>
        <pc:spChg chg="add del">
          <ac:chgData name="Lee Sangmin" userId="7f608b41624e15f1" providerId="LiveId" clId="{29ACC934-30EC-4C28-89B8-4B67320E2394}" dt="2023-07-26T06:29:53.401" v="1370"/>
          <ac:spMkLst>
            <pc:docMk/>
            <pc:sldMk cId="3835502270" sldId="264"/>
            <ac:spMk id="2092" creationId="{6DD63D0F-7A70-0753-A27A-0170A74D7105}"/>
          </ac:spMkLst>
        </pc:spChg>
        <pc:spChg chg="add">
          <ac:chgData name="Lee Sangmin" userId="7f608b41624e15f1" providerId="LiveId" clId="{29ACC934-30EC-4C28-89B8-4B67320E2394}" dt="2023-07-26T06:29:42.117" v="1366" actId="26606"/>
          <ac:spMkLst>
            <pc:docMk/>
            <pc:sldMk cId="3835502270" sldId="264"/>
            <ac:spMk id="2093" creationId="{5A55FBCD-CD42-40F5-8A1B-3203F9CAEEAA}"/>
          </ac:spMkLst>
        </pc:spChg>
        <pc:picChg chg="add mod">
          <ac:chgData name="Lee Sangmin" userId="7f608b41624e15f1" providerId="LiveId" clId="{29ACC934-30EC-4C28-89B8-4B67320E2394}" dt="2023-07-26T06:29:53.401" v="1370"/>
          <ac:picMkLst>
            <pc:docMk/>
            <pc:sldMk cId="3835502270" sldId="264"/>
            <ac:picMk id="3" creationId="{2D0CB000-9B43-A745-2FC1-65259D1A46D5}"/>
          </ac:picMkLst>
        </pc:picChg>
        <pc:picChg chg="add del mod">
          <ac:chgData name="Lee Sangmin" userId="7f608b41624e15f1" providerId="LiveId" clId="{29ACC934-30EC-4C28-89B8-4B67320E2394}" dt="2023-07-26T07:28:55.789" v="2994" actId="478"/>
          <ac:picMkLst>
            <pc:docMk/>
            <pc:sldMk cId="3835502270" sldId="264"/>
            <ac:picMk id="7" creationId="{DCC63067-6F8F-7B5E-C930-08CFA9AD8FA7}"/>
          </ac:picMkLst>
        </pc:picChg>
        <pc:picChg chg="add mod">
          <ac:chgData name="Lee Sangmin" userId="7f608b41624e15f1" providerId="LiveId" clId="{29ACC934-30EC-4C28-89B8-4B67320E2394}" dt="2023-07-26T07:29:00.486" v="2997" actId="1076"/>
          <ac:picMkLst>
            <pc:docMk/>
            <pc:sldMk cId="3835502270" sldId="264"/>
            <ac:picMk id="9" creationId="{A3176DA0-1614-DAB1-44A9-26E6B062EC5E}"/>
          </ac:picMkLst>
        </pc:picChg>
        <pc:picChg chg="del mod">
          <ac:chgData name="Lee Sangmin" userId="7f608b41624e15f1" providerId="LiveId" clId="{29ACC934-30EC-4C28-89B8-4B67320E2394}" dt="2023-07-26T07:28:33.850" v="2992" actId="478"/>
          <ac:picMkLst>
            <pc:docMk/>
            <pc:sldMk cId="3835502270" sldId="264"/>
            <ac:picMk id="2050" creationId="{85898434-AFA3-2D71-FD19-3E07B0C51ECC}"/>
          </ac:picMkLst>
        </pc:picChg>
      </pc:sldChg>
      <pc:sldChg chg="addSp delSp modSp add del mod setBg">
        <pc:chgData name="Lee Sangmin" userId="7f608b41624e15f1" providerId="LiveId" clId="{29ACC934-30EC-4C28-89B8-4B67320E2394}" dt="2023-07-26T06:29:56.463" v="1371" actId="47"/>
        <pc:sldMkLst>
          <pc:docMk/>
          <pc:sldMk cId="1393678333" sldId="265"/>
        </pc:sldMkLst>
        <pc:spChg chg="mod">
          <ac:chgData name="Lee Sangmin" userId="7f608b41624e15f1" providerId="LiveId" clId="{29ACC934-30EC-4C28-89B8-4B67320E2394}" dt="2023-07-26T06:29:47.849" v="1367" actId="26606"/>
          <ac:spMkLst>
            <pc:docMk/>
            <pc:sldMk cId="1393678333" sldId="265"/>
            <ac:spMk id="2" creationId="{6F307E17-D5BB-441D-0FF1-4B8FBB4CD15F}"/>
          </ac:spMkLst>
        </pc:spChg>
        <pc:spChg chg="add del mod">
          <ac:chgData name="Lee Sangmin" userId="7f608b41624e15f1" providerId="LiveId" clId="{29ACC934-30EC-4C28-89B8-4B67320E2394}" dt="2023-07-26T06:23:16.053" v="1195"/>
          <ac:spMkLst>
            <pc:docMk/>
            <pc:sldMk cId="1393678333" sldId="265"/>
            <ac:spMk id="3" creationId="{0B179FAD-91FF-93AF-D1C5-DA8116B1521E}"/>
          </ac:spMkLst>
        </pc:spChg>
        <pc:spChg chg="add">
          <ac:chgData name="Lee Sangmin" userId="7f608b41624e15f1" providerId="LiveId" clId="{29ACC934-30EC-4C28-89B8-4B67320E2394}" dt="2023-07-26T06:29:47.849" v="1367" actId="26606"/>
          <ac:spMkLst>
            <pc:docMk/>
            <pc:sldMk cId="1393678333" sldId="265"/>
            <ac:spMk id="3080" creationId="{F3B73F13-5901-AB54-8D2C-F40A998E3B2C}"/>
          </ac:spMkLst>
        </pc:spChg>
        <pc:spChg chg="add">
          <ac:chgData name="Lee Sangmin" userId="7f608b41624e15f1" providerId="LiveId" clId="{29ACC934-30EC-4C28-89B8-4B67320E2394}" dt="2023-07-26T06:29:47.849" v="1367" actId="26606"/>
          <ac:spMkLst>
            <pc:docMk/>
            <pc:sldMk cId="1393678333" sldId="265"/>
            <ac:spMk id="3083" creationId="{FFB60E8C-7224-44A4-87A0-46A1711DD2ED}"/>
          </ac:spMkLst>
        </pc:spChg>
        <pc:spChg chg="add">
          <ac:chgData name="Lee Sangmin" userId="7f608b41624e15f1" providerId="LiveId" clId="{29ACC934-30EC-4C28-89B8-4B67320E2394}" dt="2023-07-26T06:29:47.849" v="1367" actId="26606"/>
          <ac:spMkLst>
            <pc:docMk/>
            <pc:sldMk cId="1393678333" sldId="265"/>
            <ac:spMk id="3085" creationId="{5DA32751-37A2-45C0-BE94-63D375E27003}"/>
          </ac:spMkLst>
        </pc:spChg>
        <pc:spChg chg="add">
          <ac:chgData name="Lee Sangmin" userId="7f608b41624e15f1" providerId="LiveId" clId="{29ACC934-30EC-4C28-89B8-4B67320E2394}" dt="2023-07-26T06:29:47.849" v="1367" actId="26606"/>
          <ac:spMkLst>
            <pc:docMk/>
            <pc:sldMk cId="1393678333" sldId="265"/>
            <ac:spMk id="3087" creationId="{E659831F-0D9A-4C63-9EBB-8435B85A440F}"/>
          </ac:spMkLst>
        </pc:spChg>
        <pc:spChg chg="add">
          <ac:chgData name="Lee Sangmin" userId="7f608b41624e15f1" providerId="LiveId" clId="{29ACC934-30EC-4C28-89B8-4B67320E2394}" dt="2023-07-26T06:29:47.849" v="1367" actId="26606"/>
          <ac:spMkLst>
            <pc:docMk/>
            <pc:sldMk cId="1393678333" sldId="265"/>
            <ac:spMk id="3089" creationId="{5A55FBCD-CD42-40F5-8A1B-3203F9CAEEAA}"/>
          </ac:spMkLst>
        </pc:spChg>
        <pc:picChg chg="del">
          <ac:chgData name="Lee Sangmin" userId="7f608b41624e15f1" providerId="LiveId" clId="{29ACC934-30EC-4C28-89B8-4B67320E2394}" dt="2023-07-26T06:23:08.164" v="1192" actId="478"/>
          <ac:picMkLst>
            <pc:docMk/>
            <pc:sldMk cId="1393678333" sldId="265"/>
            <ac:picMk id="2050" creationId="{85898434-AFA3-2D71-FD19-3E07B0C51ECC}"/>
          </ac:picMkLst>
        </pc:picChg>
        <pc:picChg chg="add del">
          <ac:chgData name="Lee Sangmin" userId="7f608b41624e15f1" providerId="LiveId" clId="{29ACC934-30EC-4C28-89B8-4B67320E2394}" dt="2023-07-26T06:23:09.405" v="1194"/>
          <ac:picMkLst>
            <pc:docMk/>
            <pc:sldMk cId="1393678333" sldId="265"/>
            <ac:picMk id="3074" creationId="{D2056517-2A38-69C9-0172-A44B5B0E4C84}"/>
          </ac:picMkLst>
        </pc:picChg>
        <pc:picChg chg="add del mod">
          <ac:chgData name="Lee Sangmin" userId="7f608b41624e15f1" providerId="LiveId" clId="{29ACC934-30EC-4C28-89B8-4B67320E2394}" dt="2023-07-26T06:29:51.171" v="1369" actId="21"/>
          <ac:picMkLst>
            <pc:docMk/>
            <pc:sldMk cId="1393678333" sldId="265"/>
            <ac:picMk id="3076" creationId="{9C24B3C8-2930-21FC-9428-ACE1F03BD3D3}"/>
          </ac:picMkLst>
        </pc:picChg>
      </pc:sldChg>
      <pc:sldChg chg="addSp delSp modSp add del mod ord">
        <pc:chgData name="Lee Sangmin" userId="7f608b41624e15f1" providerId="LiveId" clId="{29ACC934-30EC-4C28-89B8-4B67320E2394}" dt="2023-07-26T08:24:20.935" v="5186" actId="14100"/>
        <pc:sldMkLst>
          <pc:docMk/>
          <pc:sldMk cId="1070891431" sldId="266"/>
        </pc:sldMkLst>
        <pc:spChg chg="mod">
          <ac:chgData name="Lee Sangmin" userId="7f608b41624e15f1" providerId="LiveId" clId="{29ACC934-30EC-4C28-89B8-4B67320E2394}" dt="2023-07-26T08:24:18.171" v="5185" actId="26606"/>
          <ac:spMkLst>
            <pc:docMk/>
            <pc:sldMk cId="1070891431" sldId="266"/>
            <ac:spMk id="2" creationId="{8420F2C8-127E-A646-6289-E5CF62EB23C7}"/>
          </ac:spMkLst>
        </pc:spChg>
        <pc:spChg chg="mod">
          <ac:chgData name="Lee Sangmin" userId="7f608b41624e15f1" providerId="LiveId" clId="{29ACC934-30EC-4C28-89B8-4B67320E2394}" dt="2023-07-26T08:24:20.935" v="5186" actId="14100"/>
          <ac:spMkLst>
            <pc:docMk/>
            <pc:sldMk cId="1070891431" sldId="266"/>
            <ac:spMk id="19" creationId="{95689EA1-FA64-A52F-D5C4-0224CEBEAC5A}"/>
          </ac:spMkLst>
        </pc:spChg>
        <pc:spChg chg="del">
          <ac:chgData name="Lee Sangmin" userId="7f608b41624e15f1" providerId="LiveId" clId="{29ACC934-30EC-4C28-89B8-4B67320E2394}" dt="2023-07-26T08:24:18.171" v="5185" actId="26606"/>
          <ac:spMkLst>
            <pc:docMk/>
            <pc:sldMk cId="1070891431" sldId="266"/>
            <ac:spMk id="39" creationId="{A8384FB5-9ADC-4DDC-881B-597D56F5B15D}"/>
          </ac:spMkLst>
        </pc:spChg>
        <pc:spChg chg="del">
          <ac:chgData name="Lee Sangmin" userId="7f608b41624e15f1" providerId="LiveId" clId="{29ACC934-30EC-4C28-89B8-4B67320E2394}" dt="2023-07-26T08:24:18.171" v="5185" actId="26606"/>
          <ac:spMkLst>
            <pc:docMk/>
            <pc:sldMk cId="1070891431" sldId="266"/>
            <ac:spMk id="40" creationId="{1199E1B1-A8C0-4FE8-A5A8-1CB41D69F857}"/>
          </ac:spMkLst>
        </pc:spChg>
        <pc:spChg chg="del">
          <ac:chgData name="Lee Sangmin" userId="7f608b41624e15f1" providerId="LiveId" clId="{29ACC934-30EC-4C28-89B8-4B67320E2394}" dt="2023-07-26T08:24:18.171" v="5185" actId="26606"/>
          <ac:spMkLst>
            <pc:docMk/>
            <pc:sldMk cId="1070891431" sldId="266"/>
            <ac:spMk id="41" creationId="{84A8DE83-DE75-4B41-9DB4-A7EC0B0DEC0B}"/>
          </ac:spMkLst>
        </pc:spChg>
        <pc:spChg chg="del">
          <ac:chgData name="Lee Sangmin" userId="7f608b41624e15f1" providerId="LiveId" clId="{29ACC934-30EC-4C28-89B8-4B67320E2394}" dt="2023-07-26T08:24:18.171" v="5185" actId="26606"/>
          <ac:spMkLst>
            <pc:docMk/>
            <pc:sldMk cId="1070891431" sldId="266"/>
            <ac:spMk id="42" creationId="{A7009A0A-BEF5-4EAC-AF15-E4F9F002E239}"/>
          </ac:spMkLst>
        </pc:spChg>
        <pc:spChg chg="add">
          <ac:chgData name="Lee Sangmin" userId="7f608b41624e15f1" providerId="LiveId" clId="{29ACC934-30EC-4C28-89B8-4B67320E2394}" dt="2023-07-26T08:24:18.171" v="5185" actId="26606"/>
          <ac:spMkLst>
            <pc:docMk/>
            <pc:sldMk cId="1070891431" sldId="266"/>
            <ac:spMk id="47" creationId="{47942995-B07F-4636-9A06-C6A104B260A8}"/>
          </ac:spMkLst>
        </pc:spChg>
        <pc:spChg chg="add">
          <ac:chgData name="Lee Sangmin" userId="7f608b41624e15f1" providerId="LiveId" clId="{29ACC934-30EC-4C28-89B8-4B67320E2394}" dt="2023-07-26T08:24:18.171" v="5185" actId="26606"/>
          <ac:spMkLst>
            <pc:docMk/>
            <pc:sldMk cId="1070891431" sldId="266"/>
            <ac:spMk id="54" creationId="{B81933D1-5615-42C7-9C0B-4EB7105CCE2D}"/>
          </ac:spMkLst>
        </pc:spChg>
        <pc:spChg chg="add">
          <ac:chgData name="Lee Sangmin" userId="7f608b41624e15f1" providerId="LiveId" clId="{29ACC934-30EC-4C28-89B8-4B67320E2394}" dt="2023-07-26T08:24:18.171" v="5185" actId="26606"/>
          <ac:spMkLst>
            <pc:docMk/>
            <pc:sldMk cId="1070891431" sldId="266"/>
            <ac:spMk id="56" creationId="{19C9EAEA-39D0-4B0E-A0EB-51E7B26740B1}"/>
          </ac:spMkLst>
        </pc:spChg>
        <pc:grpChg chg="add">
          <ac:chgData name="Lee Sangmin" userId="7f608b41624e15f1" providerId="LiveId" clId="{29ACC934-30EC-4C28-89B8-4B67320E2394}" dt="2023-07-26T08:24:18.171" v="5185" actId="26606"/>
          <ac:grpSpMkLst>
            <pc:docMk/>
            <pc:sldMk cId="1070891431" sldId="266"/>
            <ac:grpSpMk id="49" creationId="{032D8612-31EB-44CF-A1D0-14FD4C705424}"/>
          </ac:grpSpMkLst>
        </pc:grpChg>
        <pc:picChg chg="add del mod">
          <ac:chgData name="Lee Sangmin" userId="7f608b41624e15f1" providerId="LiveId" clId="{29ACC934-30EC-4C28-89B8-4B67320E2394}" dt="2023-07-26T08:24:18.171" v="5185" actId="26606"/>
          <ac:picMkLst>
            <pc:docMk/>
            <pc:sldMk cId="1070891431" sldId="266"/>
            <ac:picMk id="3" creationId="{987FB9DD-32D3-DE7E-9788-BB7146CFD1D7}"/>
          </ac:picMkLst>
        </pc:picChg>
        <pc:picChg chg="add del">
          <ac:chgData name="Lee Sangmin" userId="7f608b41624e15f1" providerId="LiveId" clId="{29ACC934-30EC-4C28-89B8-4B67320E2394}" dt="2023-07-26T06:26:51.193" v="1312" actId="478"/>
          <ac:picMkLst>
            <pc:docMk/>
            <pc:sldMk cId="1070891431" sldId="266"/>
            <ac:picMk id="8" creationId="{488F06F9-AE5F-CE3C-FDC5-299C50C4012C}"/>
          </ac:picMkLst>
        </pc:picChg>
      </pc:sldChg>
      <pc:sldChg chg="modSp add del mod ord">
        <pc:chgData name="Lee Sangmin" userId="7f608b41624e15f1" providerId="LiveId" clId="{29ACC934-30EC-4C28-89B8-4B67320E2394}" dt="2023-07-26T06:29:12.583" v="1353" actId="2890"/>
        <pc:sldMkLst>
          <pc:docMk/>
          <pc:sldMk cId="1476405230" sldId="267"/>
        </pc:sldMkLst>
        <pc:spChg chg="mod">
          <ac:chgData name="Lee Sangmin" userId="7f608b41624e15f1" providerId="LiveId" clId="{29ACC934-30EC-4C28-89B8-4B67320E2394}" dt="2023-07-26T06:29:12.087" v="1351" actId="20577"/>
          <ac:spMkLst>
            <pc:docMk/>
            <pc:sldMk cId="1476405230" sldId="267"/>
            <ac:spMk id="2" creationId="{6F307E17-D5BB-441D-0FF1-4B8FBB4CD15F}"/>
          </ac:spMkLst>
        </pc:spChg>
      </pc:sldChg>
      <pc:sldChg chg="modSp add del mod">
        <pc:chgData name="Lee Sangmin" userId="7f608b41624e15f1" providerId="LiveId" clId="{29ACC934-30EC-4C28-89B8-4B67320E2394}" dt="2023-07-26T06:41:41.198" v="1696" actId="47"/>
        <pc:sldMkLst>
          <pc:docMk/>
          <pc:sldMk cId="2022680978" sldId="267"/>
        </pc:sldMkLst>
        <pc:spChg chg="mod">
          <ac:chgData name="Lee Sangmin" userId="7f608b41624e15f1" providerId="LiveId" clId="{29ACC934-30EC-4C28-89B8-4B67320E2394}" dt="2023-07-26T06:35:34.803" v="1463" actId="6549"/>
          <ac:spMkLst>
            <pc:docMk/>
            <pc:sldMk cId="2022680978" sldId="267"/>
            <ac:spMk id="3" creationId="{52723D73-EB90-258D-20C4-B344AAB07E23}"/>
          </ac:spMkLst>
        </pc:spChg>
      </pc:sldChg>
      <pc:sldChg chg="addSp delSp modSp add mod">
        <pc:chgData name="Lee Sangmin" userId="7f608b41624e15f1" providerId="LiveId" clId="{29ACC934-30EC-4C28-89B8-4B67320E2394}" dt="2023-08-07T10:42:45.253" v="8976"/>
        <pc:sldMkLst>
          <pc:docMk/>
          <pc:sldMk cId="1626300112" sldId="268"/>
        </pc:sldMkLst>
        <pc:spChg chg="add del mod">
          <ac:chgData name="Lee Sangmin" userId="7f608b41624e15f1" providerId="LiveId" clId="{29ACC934-30EC-4C28-89B8-4B67320E2394}" dt="2023-07-26T06:37:33.043" v="1507" actId="22"/>
          <ac:spMkLst>
            <pc:docMk/>
            <pc:sldMk cId="1626300112" sldId="268"/>
            <ac:spMk id="3" creationId="{381AF8C1-E178-4E15-3F07-61AC59669979}"/>
          </ac:spMkLst>
        </pc:spChg>
        <pc:spChg chg="mod">
          <ac:chgData name="Lee Sangmin" userId="7f608b41624e15f1" providerId="LiveId" clId="{29ACC934-30EC-4C28-89B8-4B67320E2394}" dt="2023-07-26T06:41:03.457" v="1690" actId="20577"/>
          <ac:spMkLst>
            <pc:docMk/>
            <pc:sldMk cId="1626300112" sldId="268"/>
            <ac:spMk id="6" creationId="{82F8EA06-C232-21DD-1C67-4BE84AE67F09}"/>
          </ac:spMkLst>
        </pc:spChg>
        <pc:spChg chg="del">
          <ac:chgData name="Lee Sangmin" userId="7f608b41624e15f1" providerId="LiveId" clId="{29ACC934-30EC-4C28-89B8-4B67320E2394}" dt="2023-07-26T06:39:06.950" v="1579" actId="26606"/>
          <ac:spMkLst>
            <pc:docMk/>
            <pc:sldMk cId="1626300112" sldId="268"/>
            <ac:spMk id="1061" creationId="{385E1BDC-A9B0-4A87-82E3-F3187F69A802}"/>
          </ac:spMkLst>
        </pc:spChg>
        <pc:spChg chg="del">
          <ac:chgData name="Lee Sangmin" userId="7f608b41624e15f1" providerId="LiveId" clId="{29ACC934-30EC-4C28-89B8-4B67320E2394}" dt="2023-07-26T06:39:06.950" v="1579" actId="26606"/>
          <ac:spMkLst>
            <pc:docMk/>
            <pc:sldMk cId="1626300112" sldId="268"/>
            <ac:spMk id="1063" creationId="{0990C621-3B8B-4820-8328-D47EF7CE823C}"/>
          </ac:spMkLst>
        </pc:spChg>
        <pc:spChg chg="del">
          <ac:chgData name="Lee Sangmin" userId="7f608b41624e15f1" providerId="LiveId" clId="{29ACC934-30EC-4C28-89B8-4B67320E2394}" dt="2023-07-26T06:39:06.950" v="1579" actId="26606"/>
          <ac:spMkLst>
            <pc:docMk/>
            <pc:sldMk cId="1626300112" sldId="268"/>
            <ac:spMk id="1065" creationId="{C1A2385B-1D2A-4E17-84FA-6CB7F0AAE473}"/>
          </ac:spMkLst>
        </pc:spChg>
        <pc:spChg chg="del">
          <ac:chgData name="Lee Sangmin" userId="7f608b41624e15f1" providerId="LiveId" clId="{29ACC934-30EC-4C28-89B8-4B67320E2394}" dt="2023-07-26T06:39:06.950" v="1579" actId="26606"/>
          <ac:spMkLst>
            <pc:docMk/>
            <pc:sldMk cId="1626300112" sldId="268"/>
            <ac:spMk id="1067" creationId="{5E791F2F-79DB-4CC0-9FA1-001E3E91E8B7}"/>
          </ac:spMkLst>
        </pc:spChg>
        <pc:spChg chg="add del">
          <ac:chgData name="Lee Sangmin" userId="7f608b41624e15f1" providerId="LiveId" clId="{29ACC934-30EC-4C28-89B8-4B67320E2394}" dt="2023-07-26T06:40:22.431" v="1656" actId="26606"/>
          <ac:spMkLst>
            <pc:docMk/>
            <pc:sldMk cId="1626300112" sldId="268"/>
            <ac:spMk id="1072" creationId="{385E1BDC-A9B0-4A87-82E3-F3187F69A802}"/>
          </ac:spMkLst>
        </pc:spChg>
        <pc:spChg chg="add del">
          <ac:chgData name="Lee Sangmin" userId="7f608b41624e15f1" providerId="LiveId" clId="{29ACC934-30EC-4C28-89B8-4B67320E2394}" dt="2023-07-26T06:40:22.431" v="1656" actId="26606"/>
          <ac:spMkLst>
            <pc:docMk/>
            <pc:sldMk cId="1626300112" sldId="268"/>
            <ac:spMk id="1074" creationId="{0990C621-3B8B-4820-8328-D47EF7CE823C}"/>
          </ac:spMkLst>
        </pc:spChg>
        <pc:spChg chg="add del">
          <ac:chgData name="Lee Sangmin" userId="7f608b41624e15f1" providerId="LiveId" clId="{29ACC934-30EC-4C28-89B8-4B67320E2394}" dt="2023-07-26T06:40:22.431" v="1656" actId="26606"/>
          <ac:spMkLst>
            <pc:docMk/>
            <pc:sldMk cId="1626300112" sldId="268"/>
            <ac:spMk id="1076" creationId="{C1A2385B-1D2A-4E17-84FA-6CB7F0AAE473}"/>
          </ac:spMkLst>
        </pc:spChg>
        <pc:spChg chg="add del">
          <ac:chgData name="Lee Sangmin" userId="7f608b41624e15f1" providerId="LiveId" clId="{29ACC934-30EC-4C28-89B8-4B67320E2394}" dt="2023-07-26T06:40:22.431" v="1656" actId="26606"/>
          <ac:spMkLst>
            <pc:docMk/>
            <pc:sldMk cId="1626300112" sldId="268"/>
            <ac:spMk id="1078" creationId="{5E791F2F-79DB-4CC0-9FA1-001E3E91E8B7}"/>
          </ac:spMkLst>
        </pc:spChg>
        <pc:spChg chg="add">
          <ac:chgData name="Lee Sangmin" userId="7f608b41624e15f1" providerId="LiveId" clId="{29ACC934-30EC-4C28-89B8-4B67320E2394}" dt="2023-07-26T06:40:22.431" v="1656" actId="26606"/>
          <ac:spMkLst>
            <pc:docMk/>
            <pc:sldMk cId="1626300112" sldId="268"/>
            <ac:spMk id="1083" creationId="{385E1BDC-A9B0-4A87-82E3-F3187F69A802}"/>
          </ac:spMkLst>
        </pc:spChg>
        <pc:spChg chg="add">
          <ac:chgData name="Lee Sangmin" userId="7f608b41624e15f1" providerId="LiveId" clId="{29ACC934-30EC-4C28-89B8-4B67320E2394}" dt="2023-07-26T06:40:22.431" v="1656" actId="26606"/>
          <ac:spMkLst>
            <pc:docMk/>
            <pc:sldMk cId="1626300112" sldId="268"/>
            <ac:spMk id="1085" creationId="{0990C621-3B8B-4820-8328-D47EF7CE823C}"/>
          </ac:spMkLst>
        </pc:spChg>
        <pc:spChg chg="add">
          <ac:chgData name="Lee Sangmin" userId="7f608b41624e15f1" providerId="LiveId" clId="{29ACC934-30EC-4C28-89B8-4B67320E2394}" dt="2023-07-26T06:40:22.431" v="1656" actId="26606"/>
          <ac:spMkLst>
            <pc:docMk/>
            <pc:sldMk cId="1626300112" sldId="268"/>
            <ac:spMk id="1087" creationId="{C1A2385B-1D2A-4E17-84FA-6CB7F0AAE473}"/>
          </ac:spMkLst>
        </pc:spChg>
        <pc:spChg chg="add">
          <ac:chgData name="Lee Sangmin" userId="7f608b41624e15f1" providerId="LiveId" clId="{29ACC934-30EC-4C28-89B8-4B67320E2394}" dt="2023-07-26T06:40:22.431" v="1656" actId="26606"/>
          <ac:spMkLst>
            <pc:docMk/>
            <pc:sldMk cId="1626300112" sldId="268"/>
            <ac:spMk id="1089" creationId="{5E791F2F-79DB-4CC0-9FA1-001E3E91E8B7}"/>
          </ac:spMkLst>
        </pc:spChg>
        <pc:picChg chg="add mod ord">
          <ac:chgData name="Lee Sangmin" userId="7f608b41624e15f1" providerId="LiveId" clId="{29ACC934-30EC-4C28-89B8-4B67320E2394}" dt="2023-07-26T06:41:32.034" v="1693" actId="1076"/>
          <ac:picMkLst>
            <pc:docMk/>
            <pc:sldMk cId="1626300112" sldId="268"/>
            <ac:picMk id="5" creationId="{BD7D1D90-CFAC-63BA-F8DF-EB47AD897D6D}"/>
          </ac:picMkLst>
        </pc:picChg>
        <pc:picChg chg="add mod">
          <ac:chgData name="Lee Sangmin" userId="7f608b41624e15f1" providerId="LiveId" clId="{29ACC934-30EC-4C28-89B8-4B67320E2394}" dt="2023-07-26T06:40:24.659" v="1658" actId="27614"/>
          <ac:picMkLst>
            <pc:docMk/>
            <pc:sldMk cId="1626300112" sldId="268"/>
            <ac:picMk id="8" creationId="{96A3A4B6-A7A8-5AEB-366A-1CE45DD3E67F}"/>
          </ac:picMkLst>
        </pc:picChg>
        <pc:picChg chg="del">
          <ac:chgData name="Lee Sangmin" userId="7f608b41624e15f1" providerId="LiveId" clId="{29ACC934-30EC-4C28-89B8-4B67320E2394}" dt="2023-07-26T06:36:09.758" v="1485" actId="478"/>
          <ac:picMkLst>
            <pc:docMk/>
            <pc:sldMk cId="1626300112" sldId="268"/>
            <ac:picMk id="10" creationId="{FC2AC2EE-207B-9670-66F6-FB2760B2BE1D}"/>
          </ac:picMkLst>
        </pc:picChg>
        <pc:picChg chg="add mod">
          <ac:chgData name="Lee Sangmin" userId="7f608b41624e15f1" providerId="LiveId" clId="{29ACC934-30EC-4C28-89B8-4B67320E2394}" dt="2023-07-26T06:41:35.222" v="1695" actId="14100"/>
          <ac:picMkLst>
            <pc:docMk/>
            <pc:sldMk cId="1626300112" sldId="268"/>
            <ac:picMk id="11" creationId="{A9F77019-FA41-4B44-F065-058D55C59B38}"/>
          </ac:picMkLst>
        </pc:picChg>
        <pc:picChg chg="del">
          <ac:chgData name="Lee Sangmin" userId="7f608b41624e15f1" providerId="LiveId" clId="{29ACC934-30EC-4C28-89B8-4B67320E2394}" dt="2023-07-26T06:36:10.075" v="1486" actId="478"/>
          <ac:picMkLst>
            <pc:docMk/>
            <pc:sldMk cId="1626300112" sldId="268"/>
            <ac:picMk id="1027" creationId="{E869A092-B493-0B42-986E-5F828E235CDA}"/>
          </ac:picMkLst>
        </pc:pic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1626300112" sldId="268"/>
            <ac:inkMk id="3" creationId="{9341A496-ABCD-4683-682E-9AC75F379227}"/>
          </ac:inkMkLst>
        </pc:inkChg>
      </pc:sldChg>
      <pc:sldChg chg="addSp delSp modSp new del mod setBg">
        <pc:chgData name="Lee Sangmin" userId="7f608b41624e15f1" providerId="LiveId" clId="{29ACC934-30EC-4C28-89B8-4B67320E2394}" dt="2023-07-26T08:26:03.150" v="5200" actId="47"/>
        <pc:sldMkLst>
          <pc:docMk/>
          <pc:sldMk cId="2312111914" sldId="269"/>
        </pc:sldMkLst>
        <pc:spChg chg="mod">
          <ac:chgData name="Lee Sangmin" userId="7f608b41624e15f1" providerId="LiveId" clId="{29ACC934-30EC-4C28-89B8-4B67320E2394}" dt="2023-07-26T07:06:57.177" v="2989" actId="20577"/>
          <ac:spMkLst>
            <pc:docMk/>
            <pc:sldMk cId="2312111914" sldId="269"/>
            <ac:spMk id="2" creationId="{787DD34F-0C9F-EC91-2131-8C0EBE67720B}"/>
          </ac:spMkLst>
        </pc:spChg>
        <pc:spChg chg="mod">
          <ac:chgData name="Lee Sangmin" userId="7f608b41624e15f1" providerId="LiveId" clId="{29ACC934-30EC-4C28-89B8-4B67320E2394}" dt="2023-07-26T06:45:55.062" v="1797" actId="20577"/>
          <ac:spMkLst>
            <pc:docMk/>
            <pc:sldMk cId="2312111914" sldId="269"/>
            <ac:spMk id="3" creationId="{BBE9502D-2952-4A22-ED19-06769BCD2111}"/>
          </ac:spMkLst>
        </pc:spChg>
        <pc:spChg chg="add">
          <ac:chgData name="Lee Sangmin" userId="7f608b41624e15f1" providerId="LiveId" clId="{29ACC934-30EC-4C28-89B8-4B67320E2394}" dt="2023-07-26T06:45:46.588" v="1796" actId="26606"/>
          <ac:spMkLst>
            <pc:docMk/>
            <pc:sldMk cId="2312111914" sldId="269"/>
            <ac:spMk id="10" creationId="{55666830-9A19-4E01-8505-D6C7F9AC5665}"/>
          </ac:spMkLst>
        </pc:spChg>
        <pc:spChg chg="add">
          <ac:chgData name="Lee Sangmin" userId="7f608b41624e15f1" providerId="LiveId" clId="{29ACC934-30EC-4C28-89B8-4B67320E2394}" dt="2023-07-26T06:45:46.588" v="1796" actId="26606"/>
          <ac:spMkLst>
            <pc:docMk/>
            <pc:sldMk cId="2312111914" sldId="269"/>
            <ac:spMk id="12" creationId="{AE9FC877-7FB6-4D22-9988-35420644E202}"/>
          </ac:spMkLst>
        </pc:spChg>
        <pc:spChg chg="add">
          <ac:chgData name="Lee Sangmin" userId="7f608b41624e15f1" providerId="LiveId" clId="{29ACC934-30EC-4C28-89B8-4B67320E2394}" dt="2023-07-26T06:45:46.588" v="1796" actId="26606"/>
          <ac:spMkLst>
            <pc:docMk/>
            <pc:sldMk cId="2312111914" sldId="269"/>
            <ac:spMk id="14" creationId="{E41809D1-F12E-46BB-B804-5F209D325E8B}"/>
          </ac:spMkLst>
        </pc:spChg>
        <pc:spChg chg="add">
          <ac:chgData name="Lee Sangmin" userId="7f608b41624e15f1" providerId="LiveId" clId="{29ACC934-30EC-4C28-89B8-4B67320E2394}" dt="2023-07-26T06:45:46.588" v="1796" actId="26606"/>
          <ac:spMkLst>
            <pc:docMk/>
            <pc:sldMk cId="2312111914" sldId="269"/>
            <ac:spMk id="16" creationId="{AF2F604E-43BE-4DC3-B983-E071523364F8}"/>
          </ac:spMkLst>
        </pc:spChg>
        <pc:spChg chg="add">
          <ac:chgData name="Lee Sangmin" userId="7f608b41624e15f1" providerId="LiveId" clId="{29ACC934-30EC-4C28-89B8-4B67320E2394}" dt="2023-07-26T06:45:46.588" v="1796" actId="26606"/>
          <ac:spMkLst>
            <pc:docMk/>
            <pc:sldMk cId="2312111914" sldId="269"/>
            <ac:spMk id="18" creationId="{08C9B587-E65E-4B52-B37C-ABEBB6E87928}"/>
          </ac:spMkLst>
        </pc:spChg>
        <pc:picChg chg="add del mod ord">
          <ac:chgData name="Lee Sangmin" userId="7f608b41624e15f1" providerId="LiveId" clId="{29ACC934-30EC-4C28-89B8-4B67320E2394}" dt="2023-07-26T08:24:48.960" v="5189" actId="21"/>
          <ac:picMkLst>
            <pc:docMk/>
            <pc:sldMk cId="2312111914" sldId="269"/>
            <ac:picMk id="5" creationId="{8DE9BCA8-0B35-F1B0-68C9-28D1605C6281}"/>
          </ac:picMkLst>
        </pc:picChg>
      </pc:sldChg>
      <pc:sldChg chg="new del">
        <pc:chgData name="Lee Sangmin" userId="7f608b41624e15f1" providerId="LiveId" clId="{29ACC934-30EC-4C28-89B8-4B67320E2394}" dt="2023-07-26T07:29:13.997" v="2998" actId="47"/>
        <pc:sldMkLst>
          <pc:docMk/>
          <pc:sldMk cId="2971202337" sldId="270"/>
        </pc:sldMkLst>
      </pc:sldChg>
      <pc:sldChg chg="addSp delSp modSp new del mod setBg">
        <pc:chgData name="Lee Sangmin" userId="7f608b41624e15f1" providerId="LiveId" clId="{29ACC934-30EC-4C28-89B8-4B67320E2394}" dt="2023-07-26T07:06:31.285" v="2982" actId="47"/>
        <pc:sldMkLst>
          <pc:docMk/>
          <pc:sldMk cId="1337281819" sldId="271"/>
        </pc:sldMkLst>
        <pc:spChg chg="mod">
          <ac:chgData name="Lee Sangmin" userId="7f608b41624e15f1" providerId="LiveId" clId="{29ACC934-30EC-4C28-89B8-4B67320E2394}" dt="2023-07-26T07:06:01.625" v="2972" actId="26606"/>
          <ac:spMkLst>
            <pc:docMk/>
            <pc:sldMk cId="1337281819" sldId="271"/>
            <ac:spMk id="2" creationId="{A00B38A7-4B9F-CB92-2571-B988F2187A8E}"/>
          </ac:spMkLst>
        </pc:spChg>
        <pc:spChg chg="del">
          <ac:chgData name="Lee Sangmin" userId="7f608b41624e15f1" providerId="LiveId" clId="{29ACC934-30EC-4C28-89B8-4B67320E2394}" dt="2023-07-26T07:05:18.146" v="2954" actId="22"/>
          <ac:spMkLst>
            <pc:docMk/>
            <pc:sldMk cId="1337281819" sldId="271"/>
            <ac:spMk id="3" creationId="{D8F69795-3118-8B27-2B6E-B152C6482D58}"/>
          </ac:spMkLst>
        </pc:spChg>
        <pc:spChg chg="add del">
          <ac:chgData name="Lee Sangmin" userId="7f608b41624e15f1" providerId="LiveId" clId="{29ACC934-30EC-4C28-89B8-4B67320E2394}" dt="2023-07-26T07:06:01.625" v="2972" actId="26606"/>
          <ac:spMkLst>
            <pc:docMk/>
            <pc:sldMk cId="1337281819" sldId="271"/>
            <ac:spMk id="10" creationId="{A8384FB5-9ADC-4DDC-881B-597D56F5B15D}"/>
          </ac:spMkLst>
        </pc:spChg>
        <pc:spChg chg="add del">
          <ac:chgData name="Lee Sangmin" userId="7f608b41624e15f1" providerId="LiveId" clId="{29ACC934-30EC-4C28-89B8-4B67320E2394}" dt="2023-07-26T07:06:01.625" v="2972" actId="26606"/>
          <ac:spMkLst>
            <pc:docMk/>
            <pc:sldMk cId="1337281819" sldId="271"/>
            <ac:spMk id="12" creationId="{91E5A9A7-95C6-4F4F-B00E-C82E07FE62EF}"/>
          </ac:spMkLst>
        </pc:spChg>
        <pc:spChg chg="add del">
          <ac:chgData name="Lee Sangmin" userId="7f608b41624e15f1" providerId="LiveId" clId="{29ACC934-30EC-4C28-89B8-4B67320E2394}" dt="2023-07-26T07:06:01.625" v="2972" actId="26606"/>
          <ac:spMkLst>
            <pc:docMk/>
            <pc:sldMk cId="1337281819" sldId="271"/>
            <ac:spMk id="14" creationId="{D07DD2DE-F619-49DD-B5E7-03A290FF4ED1}"/>
          </ac:spMkLst>
        </pc:spChg>
        <pc:spChg chg="add del">
          <ac:chgData name="Lee Sangmin" userId="7f608b41624e15f1" providerId="LiveId" clId="{29ACC934-30EC-4C28-89B8-4B67320E2394}" dt="2023-07-26T07:06:01.625" v="2972" actId="26606"/>
          <ac:spMkLst>
            <pc:docMk/>
            <pc:sldMk cId="1337281819" sldId="271"/>
            <ac:spMk id="16" creationId="{85149191-5F60-4A28-AAFF-039F96B0F3EC}"/>
          </ac:spMkLst>
        </pc:spChg>
        <pc:spChg chg="add del">
          <ac:chgData name="Lee Sangmin" userId="7f608b41624e15f1" providerId="LiveId" clId="{29ACC934-30EC-4C28-89B8-4B67320E2394}" dt="2023-07-26T07:06:01.625" v="2972" actId="26606"/>
          <ac:spMkLst>
            <pc:docMk/>
            <pc:sldMk cId="1337281819" sldId="271"/>
            <ac:spMk id="18" creationId="{F8260ED5-17F7-4158-B241-D51DD4CF1B7E}"/>
          </ac:spMkLst>
        </pc:spChg>
        <pc:picChg chg="add mod ord">
          <ac:chgData name="Lee Sangmin" userId="7f608b41624e15f1" providerId="LiveId" clId="{29ACC934-30EC-4C28-89B8-4B67320E2394}" dt="2023-07-26T07:06:01.625" v="2972" actId="26606"/>
          <ac:picMkLst>
            <pc:docMk/>
            <pc:sldMk cId="1337281819" sldId="271"/>
            <ac:picMk id="5" creationId="{9053A2B3-B291-6DD6-B744-D91AD1872A7A}"/>
          </ac:picMkLst>
        </pc:picChg>
      </pc:sldChg>
      <pc:sldChg chg="addSp delSp modSp new mod setBg">
        <pc:chgData name="Lee Sangmin" userId="7f608b41624e15f1" providerId="LiveId" clId="{29ACC934-30EC-4C28-89B8-4B67320E2394}" dt="2023-07-26T07:30:12.817" v="3009" actId="1076"/>
        <pc:sldMkLst>
          <pc:docMk/>
          <pc:sldMk cId="3314438374" sldId="272"/>
        </pc:sldMkLst>
        <pc:spChg chg="mod ord">
          <ac:chgData name="Lee Sangmin" userId="7f608b41624e15f1" providerId="LiveId" clId="{29ACC934-30EC-4C28-89B8-4B67320E2394}" dt="2023-07-26T07:06:55.085" v="2988" actId="20577"/>
          <ac:spMkLst>
            <pc:docMk/>
            <pc:sldMk cId="3314438374" sldId="272"/>
            <ac:spMk id="2" creationId="{DFC74E0C-39AC-3CDB-37AE-AD6A1834A630}"/>
          </ac:spMkLst>
        </pc:spChg>
        <pc:spChg chg="del">
          <ac:chgData name="Lee Sangmin" userId="7f608b41624e15f1" providerId="LiveId" clId="{29ACC934-30EC-4C28-89B8-4B67320E2394}" dt="2023-07-26T07:01:35.106" v="2950" actId="22"/>
          <ac:spMkLst>
            <pc:docMk/>
            <pc:sldMk cId="3314438374" sldId="272"/>
            <ac:spMk id="3" creationId="{F48074B2-DCEA-6B77-4631-C333A4C9AECB}"/>
          </ac:spMkLst>
        </pc:spChg>
        <pc:spChg chg="add del">
          <ac:chgData name="Lee Sangmin" userId="7f608b41624e15f1" providerId="LiveId" clId="{29ACC934-30EC-4C28-89B8-4B67320E2394}" dt="2023-07-26T07:06:04.685" v="2974" actId="26606"/>
          <ac:spMkLst>
            <pc:docMk/>
            <pc:sldMk cId="3314438374" sldId="272"/>
            <ac:spMk id="12" creationId="{53F29798-D584-4792-9B62-3F5F5C36D619}"/>
          </ac:spMkLst>
        </pc:spChg>
        <pc:spChg chg="add del">
          <ac:chgData name="Lee Sangmin" userId="7f608b41624e15f1" providerId="LiveId" clId="{29ACC934-30EC-4C28-89B8-4B67320E2394}" dt="2023-07-26T07:06:04.685" v="2974" actId="26606"/>
          <ac:spMkLst>
            <pc:docMk/>
            <pc:sldMk cId="3314438374" sldId="272"/>
            <ac:spMk id="17" creationId="{2151139A-886F-4B97-8815-729AD3831BBD}"/>
          </ac:spMkLst>
        </pc:spChg>
        <pc:spChg chg="add del">
          <ac:chgData name="Lee Sangmin" userId="7f608b41624e15f1" providerId="LiveId" clId="{29ACC934-30EC-4C28-89B8-4B67320E2394}" dt="2023-07-26T07:06:04.685" v="2974" actId="26606"/>
          <ac:spMkLst>
            <pc:docMk/>
            <pc:sldMk cId="3314438374" sldId="272"/>
            <ac:spMk id="19" creationId="{AB5E08C4-8CDD-4623-A5B8-E998C6DEE3B7}"/>
          </ac:spMkLst>
        </pc:spChg>
        <pc:spChg chg="add del">
          <ac:chgData name="Lee Sangmin" userId="7f608b41624e15f1" providerId="LiveId" clId="{29ACC934-30EC-4C28-89B8-4B67320E2394}" dt="2023-07-26T07:06:04.685" v="2974" actId="26606"/>
          <ac:spMkLst>
            <pc:docMk/>
            <pc:sldMk cId="3314438374" sldId="272"/>
            <ac:spMk id="21" creationId="{15F33878-D502-4FFA-8ACE-F2AECDB2A23F}"/>
          </ac:spMkLst>
        </pc:spChg>
        <pc:spChg chg="add del">
          <ac:chgData name="Lee Sangmin" userId="7f608b41624e15f1" providerId="LiveId" clId="{29ACC934-30EC-4C28-89B8-4B67320E2394}" dt="2023-07-26T07:06:04.685" v="2974" actId="26606"/>
          <ac:spMkLst>
            <pc:docMk/>
            <pc:sldMk cId="3314438374" sldId="272"/>
            <ac:spMk id="23" creationId="{D3539FEE-81D3-4406-802E-60B20B16F4F6}"/>
          </ac:spMkLst>
        </pc:spChg>
        <pc:spChg chg="add del">
          <ac:chgData name="Lee Sangmin" userId="7f608b41624e15f1" providerId="LiveId" clId="{29ACC934-30EC-4C28-89B8-4B67320E2394}" dt="2023-07-26T07:06:04.685" v="2974" actId="26606"/>
          <ac:spMkLst>
            <pc:docMk/>
            <pc:sldMk cId="3314438374" sldId="272"/>
            <ac:spMk id="25" creationId="{DC701763-729E-462F-A5A8-E0DEFEB1E2E4}"/>
          </ac:spMkLst>
        </pc:spChg>
        <pc:spChg chg="add del">
          <ac:chgData name="Lee Sangmin" userId="7f608b41624e15f1" providerId="LiveId" clId="{29ACC934-30EC-4C28-89B8-4B67320E2394}" dt="2023-07-26T07:06:01.421" v="2971" actId="26606"/>
          <ac:spMkLst>
            <pc:docMk/>
            <pc:sldMk cId="3314438374" sldId="272"/>
            <ac:spMk id="30" creationId="{2151139A-886F-4B97-8815-729AD3831BBD}"/>
          </ac:spMkLst>
        </pc:spChg>
        <pc:spChg chg="add del">
          <ac:chgData name="Lee Sangmin" userId="7f608b41624e15f1" providerId="LiveId" clId="{29ACC934-30EC-4C28-89B8-4B67320E2394}" dt="2023-07-26T07:06:01.421" v="2971" actId="26606"/>
          <ac:spMkLst>
            <pc:docMk/>
            <pc:sldMk cId="3314438374" sldId="272"/>
            <ac:spMk id="32" creationId="{5428AC11-BFDF-42EF-80FF-717BBF909067}"/>
          </ac:spMkLst>
        </pc:spChg>
        <pc:spChg chg="add del">
          <ac:chgData name="Lee Sangmin" userId="7f608b41624e15f1" providerId="LiveId" clId="{29ACC934-30EC-4C28-89B8-4B67320E2394}" dt="2023-07-26T07:06:01.421" v="2971" actId="26606"/>
          <ac:spMkLst>
            <pc:docMk/>
            <pc:sldMk cId="3314438374" sldId="272"/>
            <ac:spMk id="34" creationId="{2CC56AF6-38E4-490B-8E2B-1A1037B4EDD4}"/>
          </ac:spMkLst>
        </pc:spChg>
        <pc:spChg chg="add del">
          <ac:chgData name="Lee Sangmin" userId="7f608b41624e15f1" providerId="LiveId" clId="{29ACC934-30EC-4C28-89B8-4B67320E2394}" dt="2023-07-26T07:06:01.421" v="2971" actId="26606"/>
          <ac:spMkLst>
            <pc:docMk/>
            <pc:sldMk cId="3314438374" sldId="272"/>
            <ac:spMk id="36" creationId="{2339A6F5-AD6A-4D80-8AD9-6290D13AC49F}"/>
          </ac:spMkLst>
        </pc:spChg>
        <pc:picChg chg="add mod ord">
          <ac:chgData name="Lee Sangmin" userId="7f608b41624e15f1" providerId="LiveId" clId="{29ACC934-30EC-4C28-89B8-4B67320E2394}" dt="2023-07-26T07:30:12.817" v="3009" actId="1076"/>
          <ac:picMkLst>
            <pc:docMk/>
            <pc:sldMk cId="3314438374" sldId="272"/>
            <ac:picMk id="5" creationId="{909AC061-0EE8-3B04-B3F9-FA79C75DF234}"/>
          </ac:picMkLst>
        </pc:picChg>
        <pc:picChg chg="add mod ord">
          <ac:chgData name="Lee Sangmin" userId="7f608b41624e15f1" providerId="LiveId" clId="{29ACC934-30EC-4C28-89B8-4B67320E2394}" dt="2023-07-26T07:30:12.817" v="3009" actId="1076"/>
          <ac:picMkLst>
            <pc:docMk/>
            <pc:sldMk cId="3314438374" sldId="272"/>
            <ac:picMk id="7" creationId="{5DC2A1F3-AA40-CD37-1323-32F85D1AFCBB}"/>
          </ac:picMkLst>
        </pc:picChg>
        <pc:picChg chg="add mod">
          <ac:chgData name="Lee Sangmin" userId="7f608b41624e15f1" providerId="LiveId" clId="{29ACC934-30EC-4C28-89B8-4B67320E2394}" dt="2023-07-26T07:30:12.817" v="3009" actId="1076"/>
          <ac:picMkLst>
            <pc:docMk/>
            <pc:sldMk cId="3314438374" sldId="272"/>
            <ac:picMk id="9" creationId="{00993B2E-75C0-6D0B-5B6A-B8BBB1C8FB57}"/>
          </ac:picMkLst>
        </pc:picChg>
      </pc:sldChg>
      <pc:sldChg chg="addSp delSp modSp new mod setBg">
        <pc:chgData name="Lee Sangmin" userId="7f608b41624e15f1" providerId="LiveId" clId="{29ACC934-30EC-4C28-89B8-4B67320E2394}" dt="2023-07-26T08:32:53.342" v="5556" actId="6549"/>
        <pc:sldMkLst>
          <pc:docMk/>
          <pc:sldMk cId="4224110516" sldId="273"/>
        </pc:sldMkLst>
        <pc:spChg chg="mod">
          <ac:chgData name="Lee Sangmin" userId="7f608b41624e15f1" providerId="LiveId" clId="{29ACC934-30EC-4C28-89B8-4B67320E2394}" dt="2023-07-26T08:32:34.733" v="5535" actId="20577"/>
          <ac:spMkLst>
            <pc:docMk/>
            <pc:sldMk cId="4224110516" sldId="273"/>
            <ac:spMk id="2" creationId="{53C75AAC-762F-8A40-6E79-903F03D59114}"/>
          </ac:spMkLst>
        </pc:spChg>
        <pc:spChg chg="mod">
          <ac:chgData name="Lee Sangmin" userId="7f608b41624e15f1" providerId="LiveId" clId="{29ACC934-30EC-4C28-89B8-4B67320E2394}" dt="2023-07-26T08:32:53.342" v="5556" actId="6549"/>
          <ac:spMkLst>
            <pc:docMk/>
            <pc:sldMk cId="4224110516" sldId="273"/>
            <ac:spMk id="3" creationId="{269AA5A6-BCC6-4906-9F72-DFC64DBD987D}"/>
          </ac:spMkLst>
        </pc:spChg>
        <pc:spChg chg="add mod">
          <ac:chgData name="Lee Sangmin" userId="7f608b41624e15f1" providerId="LiveId" clId="{29ACC934-30EC-4C28-89B8-4B67320E2394}" dt="2023-07-26T06:49:12.527" v="2330" actId="14100"/>
          <ac:spMkLst>
            <pc:docMk/>
            <pc:sldMk cId="4224110516" sldId="273"/>
            <ac:spMk id="5" creationId="{77DF3E2A-16F3-3EBE-4139-7CC321ADF36B}"/>
          </ac:spMkLst>
        </pc:spChg>
        <pc:spChg chg="add del">
          <ac:chgData name="Lee Sangmin" userId="7f608b41624e15f1" providerId="LiveId" clId="{29ACC934-30EC-4C28-89B8-4B67320E2394}" dt="2023-07-26T06:48:30.181" v="2256" actId="26606"/>
          <ac:spMkLst>
            <pc:docMk/>
            <pc:sldMk cId="4224110516" sldId="273"/>
            <ac:spMk id="10" creationId="{4C608BEB-860E-4094-8511-78603564A75E}"/>
          </ac:spMkLst>
        </pc:spChg>
        <pc:spChg chg="add del">
          <ac:chgData name="Lee Sangmin" userId="7f608b41624e15f1" providerId="LiveId" clId="{29ACC934-30EC-4C28-89B8-4B67320E2394}" dt="2023-07-26T06:49:08.206" v="2328" actId="26606"/>
          <ac:spMkLst>
            <pc:docMk/>
            <pc:sldMk cId="4224110516" sldId="273"/>
            <ac:spMk id="14" creationId="{8CA06CD6-90CA-4C45-856C-6771339E1E22}"/>
          </ac:spMkLst>
        </pc:spChg>
        <pc:spChg chg="add">
          <ac:chgData name="Lee Sangmin" userId="7f608b41624e15f1" providerId="LiveId" clId="{29ACC934-30EC-4C28-89B8-4B67320E2394}" dt="2023-07-26T06:49:08.206" v="2328" actId="26606"/>
          <ac:spMkLst>
            <pc:docMk/>
            <pc:sldMk cId="4224110516" sldId="273"/>
            <ac:spMk id="20" creationId="{8CA06CD6-90CA-4C45-856C-6771339E1E22}"/>
          </ac:spMkLst>
        </pc:spChg>
        <pc:cxnChg chg="add del">
          <ac:chgData name="Lee Sangmin" userId="7f608b41624e15f1" providerId="LiveId" clId="{29ACC934-30EC-4C28-89B8-4B67320E2394}" dt="2023-07-26T06:48:30.181" v="2256" actId="26606"/>
          <ac:cxnSpMkLst>
            <pc:docMk/>
            <pc:sldMk cId="4224110516" sldId="273"/>
            <ac:cxnSpMk id="12" creationId="{1F16A8D4-FE87-4604-88B2-394B5D1EB437}"/>
          </ac:cxnSpMkLst>
        </pc:cxnChg>
        <pc:cxnChg chg="add del">
          <ac:chgData name="Lee Sangmin" userId="7f608b41624e15f1" providerId="LiveId" clId="{29ACC934-30EC-4C28-89B8-4B67320E2394}" dt="2023-07-26T06:49:08.206" v="2328" actId="26606"/>
          <ac:cxnSpMkLst>
            <pc:docMk/>
            <pc:sldMk cId="4224110516" sldId="273"/>
            <ac:cxnSpMk id="15" creationId="{5021601D-2758-4B15-A31C-FDA184C51B3A}"/>
          </ac:cxnSpMkLst>
        </pc:cxnChg>
        <pc:cxnChg chg="add">
          <ac:chgData name="Lee Sangmin" userId="7f608b41624e15f1" providerId="LiveId" clId="{29ACC934-30EC-4C28-89B8-4B67320E2394}" dt="2023-07-26T06:49:08.206" v="2328" actId="26606"/>
          <ac:cxnSpMkLst>
            <pc:docMk/>
            <pc:sldMk cId="4224110516" sldId="273"/>
            <ac:cxnSpMk id="22" creationId="{5021601D-2758-4B15-A31C-FDA184C51B3A}"/>
          </ac:cxnSpMkLst>
        </pc:cxnChg>
      </pc:sldChg>
      <pc:sldChg chg="addSp delSp modSp new mod setBg">
        <pc:chgData name="Lee Sangmin" userId="7f608b41624e15f1" providerId="LiveId" clId="{29ACC934-30EC-4C28-89B8-4B67320E2394}" dt="2023-08-04T09:41:41.487" v="8807" actId="20577"/>
        <pc:sldMkLst>
          <pc:docMk/>
          <pc:sldMk cId="3467671942" sldId="274"/>
        </pc:sldMkLst>
        <pc:spChg chg="mod">
          <ac:chgData name="Lee Sangmin" userId="7f608b41624e15f1" providerId="LiveId" clId="{29ACC934-30EC-4C28-89B8-4B67320E2394}" dt="2023-07-26T07:00:11.502" v="2945" actId="26606"/>
          <ac:spMkLst>
            <pc:docMk/>
            <pc:sldMk cId="3467671942" sldId="274"/>
            <ac:spMk id="2" creationId="{70FAF6F4-F39A-07A9-5900-8E84AF5028EB}"/>
          </ac:spMkLst>
        </pc:spChg>
        <pc:spChg chg="add del mod">
          <ac:chgData name="Lee Sangmin" userId="7f608b41624e15f1" providerId="LiveId" clId="{29ACC934-30EC-4C28-89B8-4B67320E2394}" dt="2023-08-04T09:41:41.487" v="8807" actId="20577"/>
          <ac:spMkLst>
            <pc:docMk/>
            <pc:sldMk cId="3467671942" sldId="274"/>
            <ac:spMk id="3" creationId="{5B5F8985-C7FA-E531-903B-9D7B1CE61AA4}"/>
          </ac:spMkLst>
        </pc:spChg>
        <pc:spChg chg="add del">
          <ac:chgData name="Lee Sangmin" userId="7f608b41624e15f1" providerId="LiveId" clId="{29ACC934-30EC-4C28-89B8-4B67320E2394}" dt="2023-07-26T06:56:20.393" v="2749" actId="26606"/>
          <ac:spMkLst>
            <pc:docMk/>
            <pc:sldMk cId="3467671942" sldId="274"/>
            <ac:spMk id="9" creationId="{BACC6370-2D7E-4714-9D71-7542949D7D5D}"/>
          </ac:spMkLst>
        </pc:spChg>
        <pc:spChg chg="add del">
          <ac:chgData name="Lee Sangmin" userId="7f608b41624e15f1" providerId="LiveId" clId="{29ACC934-30EC-4C28-89B8-4B67320E2394}" dt="2023-07-26T07:00:11.502" v="2945" actId="26606"/>
          <ac:spMkLst>
            <pc:docMk/>
            <pc:sldMk cId="3467671942" sldId="274"/>
            <ac:spMk id="10" creationId="{55F7ABCA-A68A-47DD-B732-76FF34C6FB7D}"/>
          </ac:spMkLst>
        </pc:spChg>
        <pc:spChg chg="add del">
          <ac:chgData name="Lee Sangmin" userId="7f608b41624e15f1" providerId="LiveId" clId="{29ACC934-30EC-4C28-89B8-4B67320E2394}" dt="2023-07-26T06:56:20.393" v="2749" actId="26606"/>
          <ac:spMkLst>
            <pc:docMk/>
            <pc:sldMk cId="3467671942" sldId="274"/>
            <ac:spMk id="11" creationId="{F68B3F68-107C-434F-AA38-110D5EA91B85}"/>
          </ac:spMkLst>
        </pc:spChg>
        <pc:spChg chg="add">
          <ac:chgData name="Lee Sangmin" userId="7f608b41624e15f1" providerId="LiveId" clId="{29ACC934-30EC-4C28-89B8-4B67320E2394}" dt="2023-07-26T07:00:11.502" v="2945" actId="26606"/>
          <ac:spMkLst>
            <pc:docMk/>
            <pc:sldMk cId="3467671942" sldId="274"/>
            <ac:spMk id="12" creationId="{C4285719-470E-454C-AF62-8323075F1F5B}"/>
          </ac:spMkLst>
        </pc:spChg>
        <pc:spChg chg="add del">
          <ac:chgData name="Lee Sangmin" userId="7f608b41624e15f1" providerId="LiveId" clId="{29ACC934-30EC-4C28-89B8-4B67320E2394}" dt="2023-07-26T06:56:20.393" v="2749" actId="26606"/>
          <ac:spMkLst>
            <pc:docMk/>
            <pc:sldMk cId="3467671942" sldId="274"/>
            <ac:spMk id="13" creationId="{AAD0DBB9-1A4B-4391-81D4-CB19F9AB918A}"/>
          </ac:spMkLst>
        </pc:spChg>
        <pc:spChg chg="add del">
          <ac:chgData name="Lee Sangmin" userId="7f608b41624e15f1" providerId="LiveId" clId="{29ACC934-30EC-4C28-89B8-4B67320E2394}" dt="2023-07-26T06:56:20.393" v="2749" actId="26606"/>
          <ac:spMkLst>
            <pc:docMk/>
            <pc:sldMk cId="3467671942" sldId="274"/>
            <ac:spMk id="15" creationId="{063BBA22-50EA-4C4D-BE05-F1CE4E63AA56}"/>
          </ac:spMkLst>
        </pc:spChg>
        <pc:spChg chg="add">
          <ac:chgData name="Lee Sangmin" userId="7f608b41624e15f1" providerId="LiveId" clId="{29ACC934-30EC-4C28-89B8-4B67320E2394}" dt="2023-07-26T07:00:11.502" v="2945" actId="26606"/>
          <ac:spMkLst>
            <pc:docMk/>
            <pc:sldMk cId="3467671942" sldId="274"/>
            <ac:spMk id="17" creationId="{CD9FE4EF-C4D8-49A0-B2FF-81D8DB7D8A24}"/>
          </ac:spMkLst>
        </pc:spChg>
        <pc:spChg chg="add">
          <ac:chgData name="Lee Sangmin" userId="7f608b41624e15f1" providerId="LiveId" clId="{29ACC934-30EC-4C28-89B8-4B67320E2394}" dt="2023-07-26T07:00:11.502" v="2945" actId="26606"/>
          <ac:spMkLst>
            <pc:docMk/>
            <pc:sldMk cId="3467671942" sldId="274"/>
            <ac:spMk id="19" creationId="{4300840D-0A0B-4512-BACA-B439D5B9C57C}"/>
          </ac:spMkLst>
        </pc:spChg>
        <pc:spChg chg="add del">
          <ac:chgData name="Lee Sangmin" userId="7f608b41624e15f1" providerId="LiveId" clId="{29ACC934-30EC-4C28-89B8-4B67320E2394}" dt="2023-07-26T06:56:19.355" v="2746" actId="26606"/>
          <ac:spMkLst>
            <pc:docMk/>
            <pc:sldMk cId="3467671942" sldId="274"/>
            <ac:spMk id="20" creationId="{576152AB-DB4E-43E1-BE8B-9E2B5DE4CA12}"/>
          </ac:spMkLst>
        </pc:spChg>
        <pc:spChg chg="add">
          <ac:chgData name="Lee Sangmin" userId="7f608b41624e15f1" providerId="LiveId" clId="{29ACC934-30EC-4C28-89B8-4B67320E2394}" dt="2023-07-26T07:00:11.502" v="2945" actId="26606"/>
          <ac:spMkLst>
            <pc:docMk/>
            <pc:sldMk cId="3467671942" sldId="274"/>
            <ac:spMk id="21" creationId="{D2B78728-A580-49A7-84F9-6EF6F583ADE0}"/>
          </ac:spMkLst>
        </pc:spChg>
        <pc:spChg chg="add del">
          <ac:chgData name="Lee Sangmin" userId="7f608b41624e15f1" providerId="LiveId" clId="{29ACC934-30EC-4C28-89B8-4B67320E2394}" dt="2023-07-26T06:56:19.355" v="2746" actId="26606"/>
          <ac:spMkLst>
            <pc:docMk/>
            <pc:sldMk cId="3467671942" sldId="274"/>
            <ac:spMk id="22" creationId="{92544CF4-9B52-4A7B-A4B3-88C72729B77D}"/>
          </ac:spMkLst>
        </pc:spChg>
        <pc:spChg chg="add">
          <ac:chgData name="Lee Sangmin" userId="7f608b41624e15f1" providerId="LiveId" clId="{29ACC934-30EC-4C28-89B8-4B67320E2394}" dt="2023-07-26T07:00:11.502" v="2945" actId="26606"/>
          <ac:spMkLst>
            <pc:docMk/>
            <pc:sldMk cId="3467671942" sldId="274"/>
            <ac:spMk id="23" creationId="{38FAA1A1-D861-433F-88FA-1E9D6FD31D11}"/>
          </ac:spMkLst>
        </pc:spChg>
        <pc:spChg chg="add del">
          <ac:chgData name="Lee Sangmin" userId="7f608b41624e15f1" providerId="LiveId" clId="{29ACC934-30EC-4C28-89B8-4B67320E2394}" dt="2023-07-26T06:56:19.355" v="2746" actId="26606"/>
          <ac:spMkLst>
            <pc:docMk/>
            <pc:sldMk cId="3467671942" sldId="274"/>
            <ac:spMk id="24" creationId="{E75862C5-5C00-4421-BC7B-9B7B86DBC80D}"/>
          </ac:spMkLst>
        </pc:spChg>
        <pc:spChg chg="add">
          <ac:chgData name="Lee Sangmin" userId="7f608b41624e15f1" providerId="LiveId" clId="{29ACC934-30EC-4C28-89B8-4B67320E2394}" dt="2023-07-26T07:00:11.502" v="2945" actId="26606"/>
          <ac:spMkLst>
            <pc:docMk/>
            <pc:sldMk cId="3467671942" sldId="274"/>
            <ac:spMk id="25" creationId="{8D71EDA1-87BF-4D5D-AB79-F346FD19278A}"/>
          </ac:spMkLst>
        </pc:spChg>
        <pc:spChg chg="add del">
          <ac:chgData name="Lee Sangmin" userId="7f608b41624e15f1" providerId="LiveId" clId="{29ACC934-30EC-4C28-89B8-4B67320E2394}" dt="2023-07-26T06:56:19.355" v="2746" actId="26606"/>
          <ac:spMkLst>
            <pc:docMk/>
            <pc:sldMk cId="3467671942" sldId="274"/>
            <ac:spMk id="26" creationId="{089440EF-9BE9-4AE9-8C28-00B02296CDB6}"/>
          </ac:spMkLst>
        </pc:spChg>
        <pc:graphicFrameChg chg="add del mod modGraphic">
          <ac:chgData name="Lee Sangmin" userId="7f608b41624e15f1" providerId="LiveId" clId="{29ACC934-30EC-4C28-89B8-4B67320E2394}" dt="2023-07-26T06:56:20.393" v="2749" actId="26606"/>
          <ac:graphicFrameMkLst>
            <pc:docMk/>
            <pc:sldMk cId="3467671942" sldId="274"/>
            <ac:graphicFrameMk id="5" creationId="{687B3181-0074-4D9D-B31E-4F4D7D934375}"/>
          </ac:graphicFrameMkLst>
        </pc:graphicFrameChg>
        <pc:picChg chg="add mod ord">
          <ac:chgData name="Lee Sangmin" userId="7f608b41624e15f1" providerId="LiveId" clId="{29ACC934-30EC-4C28-89B8-4B67320E2394}" dt="2023-07-26T07:00:11.502" v="2945" actId="26606"/>
          <ac:picMkLst>
            <pc:docMk/>
            <pc:sldMk cId="3467671942" sldId="274"/>
            <ac:picMk id="7" creationId="{B9BA7E10-1E73-72AA-AE96-681E6CA2ED04}"/>
          </ac:picMkLst>
        </pc:picChg>
      </pc:sldChg>
      <pc:sldChg chg="addSp delSp modSp new mod setBg setClrOvrMap">
        <pc:chgData name="Lee Sangmin" userId="7f608b41624e15f1" providerId="LiveId" clId="{29ACC934-30EC-4C28-89B8-4B67320E2394}" dt="2023-07-26T08:29:33.275" v="5430" actId="20577"/>
        <pc:sldMkLst>
          <pc:docMk/>
          <pc:sldMk cId="3593118843" sldId="275"/>
        </pc:sldMkLst>
        <pc:spChg chg="mod">
          <ac:chgData name="Lee Sangmin" userId="7f608b41624e15f1" providerId="LiveId" clId="{29ACC934-30EC-4C28-89B8-4B67320E2394}" dt="2023-07-26T08:29:33.275" v="5430" actId="20577"/>
          <ac:spMkLst>
            <pc:docMk/>
            <pc:sldMk cId="3593118843" sldId="275"/>
            <ac:spMk id="2" creationId="{52858E11-9560-6910-C83C-41A17B443BFD}"/>
          </ac:spMkLst>
        </pc:spChg>
        <pc:spChg chg="del">
          <ac:chgData name="Lee Sangmin" userId="7f608b41624e15f1" providerId="LiveId" clId="{29ACC934-30EC-4C28-89B8-4B67320E2394}" dt="2023-07-26T06:57:12.712" v="2765" actId="26606"/>
          <ac:spMkLst>
            <pc:docMk/>
            <pc:sldMk cId="3593118843" sldId="275"/>
            <ac:spMk id="3" creationId="{9BCF518D-828C-E68D-70F4-CBC7772590CD}"/>
          </ac:spMkLst>
        </pc:spChg>
        <pc:spChg chg="add">
          <ac:chgData name="Lee Sangmin" userId="7f608b41624e15f1" providerId="LiveId" clId="{29ACC934-30EC-4C28-89B8-4B67320E2394}" dt="2023-07-26T06:57:12.712" v="2765" actId="26606"/>
          <ac:spMkLst>
            <pc:docMk/>
            <pc:sldMk cId="3593118843" sldId="275"/>
            <ac:spMk id="9" creationId="{71B2258F-86CA-4D4D-8270-BC05FCDEBFB3}"/>
          </ac:spMkLst>
        </pc:spChg>
        <pc:picChg chg="add">
          <ac:chgData name="Lee Sangmin" userId="7f608b41624e15f1" providerId="LiveId" clId="{29ACC934-30EC-4C28-89B8-4B67320E2394}" dt="2023-07-26T06:57:12.712" v="2765" actId="26606"/>
          <ac:picMkLst>
            <pc:docMk/>
            <pc:sldMk cId="3593118843" sldId="275"/>
            <ac:picMk id="5" creationId="{7680A4F9-C14D-5A86-87E8-129D35D66504}"/>
          </ac:picMkLst>
        </pc:picChg>
      </pc:sldChg>
      <pc:sldChg chg="addSp delSp modSp new add del mod ord setBg setClrOvrMap">
        <pc:chgData name="Lee Sangmin" userId="7f608b41624e15f1" providerId="LiveId" clId="{29ACC934-30EC-4C28-89B8-4B67320E2394}" dt="2023-07-26T08:29:36.786" v="5431" actId="20577"/>
        <pc:sldMkLst>
          <pc:docMk/>
          <pc:sldMk cId="1337508378" sldId="276"/>
        </pc:sldMkLst>
        <pc:spChg chg="mod">
          <ac:chgData name="Lee Sangmin" userId="7f608b41624e15f1" providerId="LiveId" clId="{29ACC934-30EC-4C28-89B8-4B67320E2394}" dt="2023-07-26T08:29:36.786" v="5431" actId="20577"/>
          <ac:spMkLst>
            <pc:docMk/>
            <pc:sldMk cId="1337508378" sldId="276"/>
            <ac:spMk id="2" creationId="{17F6E158-66EC-A9B8-5060-AF6A252957E4}"/>
          </ac:spMkLst>
        </pc:spChg>
        <pc:spChg chg="del">
          <ac:chgData name="Lee Sangmin" userId="7f608b41624e15f1" providerId="LiveId" clId="{29ACC934-30EC-4C28-89B8-4B67320E2394}" dt="2023-07-26T06:57:36.338" v="2794" actId="26606"/>
          <ac:spMkLst>
            <pc:docMk/>
            <pc:sldMk cId="1337508378" sldId="276"/>
            <ac:spMk id="3" creationId="{63353D0E-385D-6EFA-483E-8084EE2CB36C}"/>
          </ac:spMkLst>
        </pc:spChg>
        <pc:spChg chg="add">
          <ac:chgData name="Lee Sangmin" userId="7f608b41624e15f1" providerId="LiveId" clId="{29ACC934-30EC-4C28-89B8-4B67320E2394}" dt="2023-07-26T06:57:36.338" v="2794" actId="26606"/>
          <ac:spMkLst>
            <pc:docMk/>
            <pc:sldMk cId="1337508378" sldId="276"/>
            <ac:spMk id="9" creationId="{71B2258F-86CA-4D4D-8270-BC05FCDEBFB3}"/>
          </ac:spMkLst>
        </pc:spChg>
        <pc:picChg chg="add">
          <ac:chgData name="Lee Sangmin" userId="7f608b41624e15f1" providerId="LiveId" clId="{29ACC934-30EC-4C28-89B8-4B67320E2394}" dt="2023-07-26T06:57:36.338" v="2794" actId="26606"/>
          <ac:picMkLst>
            <pc:docMk/>
            <pc:sldMk cId="1337508378" sldId="276"/>
            <ac:picMk id="5" creationId="{9E664D97-5729-F921-6A36-21538D7BAD74}"/>
          </ac:picMkLst>
        </pc:picChg>
      </pc:sldChg>
      <pc:sldChg chg="addSp delSp add del setBg delDesignElem">
        <pc:chgData name="Lee Sangmin" userId="7f608b41624e15f1" providerId="LiveId" clId="{29ACC934-30EC-4C28-89B8-4B67320E2394}" dt="2023-07-26T06:58:53.264" v="2851"/>
        <pc:sldMkLst>
          <pc:docMk/>
          <pc:sldMk cId="1990102311" sldId="276"/>
        </pc:sldMkLst>
        <pc:spChg chg="add del">
          <ac:chgData name="Lee Sangmin" userId="7f608b41624e15f1" providerId="LiveId" clId="{29ACC934-30EC-4C28-89B8-4B67320E2394}" dt="2023-07-26T06:58:53.264" v="2851"/>
          <ac:spMkLst>
            <pc:docMk/>
            <pc:sldMk cId="1990102311" sldId="276"/>
            <ac:spMk id="9" creationId="{71B2258F-86CA-4D4D-8270-BC05FCDEBFB3}"/>
          </ac:spMkLst>
        </pc:spChg>
      </pc:sldChg>
      <pc:sldChg chg="addSp delSp modSp new add del mod ord setBg setClrOvrMap">
        <pc:chgData name="Lee Sangmin" userId="7f608b41624e15f1" providerId="LiveId" clId="{29ACC934-30EC-4C28-89B8-4B67320E2394}" dt="2023-07-26T08:29:40.206" v="5432" actId="20577"/>
        <pc:sldMkLst>
          <pc:docMk/>
          <pc:sldMk cId="1934908048" sldId="277"/>
        </pc:sldMkLst>
        <pc:spChg chg="mod">
          <ac:chgData name="Lee Sangmin" userId="7f608b41624e15f1" providerId="LiveId" clId="{29ACC934-30EC-4C28-89B8-4B67320E2394}" dt="2023-07-26T08:29:40.206" v="5432" actId="20577"/>
          <ac:spMkLst>
            <pc:docMk/>
            <pc:sldMk cId="1934908048" sldId="277"/>
            <ac:spMk id="2" creationId="{75A5EE65-DF78-B302-5135-7455F67E812B}"/>
          </ac:spMkLst>
        </pc:spChg>
        <pc:spChg chg="add del">
          <ac:chgData name="Lee Sangmin" userId="7f608b41624e15f1" providerId="LiveId" clId="{29ACC934-30EC-4C28-89B8-4B67320E2394}" dt="2023-07-26T06:58:10.205" v="2826" actId="26606"/>
          <ac:spMkLst>
            <pc:docMk/>
            <pc:sldMk cId="1934908048" sldId="277"/>
            <ac:spMk id="3" creationId="{5C7A604E-04E4-51E6-FF07-4B058FAF99BB}"/>
          </ac:spMkLst>
        </pc:spChg>
        <pc:spChg chg="add del">
          <ac:chgData name="Lee Sangmin" userId="7f608b41624e15f1" providerId="LiveId" clId="{29ACC934-30EC-4C28-89B8-4B67320E2394}" dt="2023-07-26T06:58:09.917" v="2823" actId="26606"/>
          <ac:spMkLst>
            <pc:docMk/>
            <pc:sldMk cId="1934908048" sldId="277"/>
            <ac:spMk id="8" creationId="{A7AE9375-4664-4DB2-922D-2782A6E439AC}"/>
          </ac:spMkLst>
        </pc:spChg>
        <pc:spChg chg="add del">
          <ac:chgData name="Lee Sangmin" userId="7f608b41624e15f1" providerId="LiveId" clId="{29ACC934-30EC-4C28-89B8-4B67320E2394}" dt="2023-07-26T06:58:07.473" v="2821" actId="26606"/>
          <ac:spMkLst>
            <pc:docMk/>
            <pc:sldMk cId="1934908048" sldId="277"/>
            <ac:spMk id="9" creationId="{71B2258F-86CA-4D4D-8270-BC05FCDEBFB3}"/>
          </ac:spMkLst>
        </pc:spChg>
        <pc:spChg chg="add del">
          <ac:chgData name="Lee Sangmin" userId="7f608b41624e15f1" providerId="LiveId" clId="{29ACC934-30EC-4C28-89B8-4B67320E2394}" dt="2023-07-26T06:58:09.917" v="2823" actId="26606"/>
          <ac:spMkLst>
            <pc:docMk/>
            <pc:sldMk cId="1934908048" sldId="277"/>
            <ac:spMk id="11" creationId="{5C7A604E-04E4-51E6-FF07-4B058FAF99BB}"/>
          </ac:spMkLst>
        </pc:spChg>
        <pc:spChg chg="add del">
          <ac:chgData name="Lee Sangmin" userId="7f608b41624e15f1" providerId="LiveId" clId="{29ACC934-30EC-4C28-89B8-4B67320E2394}" dt="2023-07-26T06:58:09.917" v="2823" actId="26606"/>
          <ac:spMkLst>
            <pc:docMk/>
            <pc:sldMk cId="1934908048" sldId="277"/>
            <ac:spMk id="12" creationId="{9DD005C1-8C51-42D6-9BEE-B9B83849743D}"/>
          </ac:spMkLst>
        </pc:spChg>
        <pc:spChg chg="add">
          <ac:chgData name="Lee Sangmin" userId="7f608b41624e15f1" providerId="LiveId" clId="{29ACC934-30EC-4C28-89B8-4B67320E2394}" dt="2023-07-26T06:58:10.205" v="2826" actId="26606"/>
          <ac:spMkLst>
            <pc:docMk/>
            <pc:sldMk cId="1934908048" sldId="277"/>
            <ac:spMk id="16" creationId="{71B2258F-86CA-4D4D-8270-BC05FCDEBFB3}"/>
          </ac:spMkLst>
        </pc:spChg>
        <pc:picChg chg="add del">
          <ac:chgData name="Lee Sangmin" userId="7f608b41624e15f1" providerId="LiveId" clId="{29ACC934-30EC-4C28-89B8-4B67320E2394}" dt="2023-07-26T06:58:00.886" v="2819" actId="26606"/>
          <ac:picMkLst>
            <pc:docMk/>
            <pc:sldMk cId="1934908048" sldId="277"/>
            <ac:picMk id="5" creationId="{A8AC2803-A92A-29B6-3E88-6D6434541F2F}"/>
          </ac:picMkLst>
        </pc:picChg>
        <pc:picChg chg="add del">
          <ac:chgData name="Lee Sangmin" userId="7f608b41624e15f1" providerId="LiveId" clId="{29ACC934-30EC-4C28-89B8-4B67320E2394}" dt="2023-07-26T06:58:07.473" v="2821" actId="26606"/>
          <ac:picMkLst>
            <pc:docMk/>
            <pc:sldMk cId="1934908048" sldId="277"/>
            <ac:picMk id="7" creationId="{8C929CE0-029B-824A-9CDC-8218F69594DE}"/>
          </ac:picMkLst>
        </pc:picChg>
        <pc:picChg chg="add del">
          <ac:chgData name="Lee Sangmin" userId="7f608b41624e15f1" providerId="LiveId" clId="{29ACC934-30EC-4C28-89B8-4B67320E2394}" dt="2023-07-26T06:58:10.179" v="2825" actId="26606"/>
          <ac:picMkLst>
            <pc:docMk/>
            <pc:sldMk cId="1934908048" sldId="277"/>
            <ac:picMk id="14" creationId="{A8AC2803-A92A-29B6-3E88-6D6434541F2F}"/>
          </ac:picMkLst>
        </pc:picChg>
        <pc:picChg chg="add">
          <ac:chgData name="Lee Sangmin" userId="7f608b41624e15f1" providerId="LiveId" clId="{29ACC934-30EC-4C28-89B8-4B67320E2394}" dt="2023-07-26T06:58:10.205" v="2826" actId="26606"/>
          <ac:picMkLst>
            <pc:docMk/>
            <pc:sldMk cId="1934908048" sldId="277"/>
            <ac:picMk id="17" creationId="{8C929CE0-029B-824A-9CDC-8218F69594DE}"/>
          </ac:picMkLst>
        </pc:picChg>
        <pc:cxnChg chg="add del">
          <ac:chgData name="Lee Sangmin" userId="7f608b41624e15f1" providerId="LiveId" clId="{29ACC934-30EC-4C28-89B8-4B67320E2394}" dt="2023-07-26T06:58:09.917" v="2823" actId="26606"/>
          <ac:cxnSpMkLst>
            <pc:docMk/>
            <pc:sldMk cId="1934908048" sldId="277"/>
            <ac:cxnSpMk id="10" creationId="{EE504C98-6397-41C1-A8D8-2D9C4ED307E0}"/>
          </ac:cxnSpMkLst>
        </pc:cxnChg>
      </pc:sldChg>
      <pc:sldChg chg="addSp delSp add del setBg delDesignElem">
        <pc:chgData name="Lee Sangmin" userId="7f608b41624e15f1" providerId="LiveId" clId="{29ACC934-30EC-4C28-89B8-4B67320E2394}" dt="2023-07-26T06:58:53.264" v="2851"/>
        <pc:sldMkLst>
          <pc:docMk/>
          <pc:sldMk cId="2810569341" sldId="277"/>
        </pc:sldMkLst>
        <pc:spChg chg="add del">
          <ac:chgData name="Lee Sangmin" userId="7f608b41624e15f1" providerId="LiveId" clId="{29ACC934-30EC-4C28-89B8-4B67320E2394}" dt="2023-07-26T06:58:53.264" v="2851"/>
          <ac:spMkLst>
            <pc:docMk/>
            <pc:sldMk cId="2810569341" sldId="277"/>
            <ac:spMk id="16" creationId="{71B2258F-86CA-4D4D-8270-BC05FCDEBFB3}"/>
          </ac:spMkLst>
        </pc:spChg>
      </pc:sldChg>
      <pc:sldChg chg="addSp delSp modSp new add del mod ord setBg setClrOvrMap">
        <pc:chgData name="Lee Sangmin" userId="7f608b41624e15f1" providerId="LiveId" clId="{29ACC934-30EC-4C28-89B8-4B67320E2394}" dt="2023-07-26T08:29:42.368" v="5433" actId="20577"/>
        <pc:sldMkLst>
          <pc:docMk/>
          <pc:sldMk cId="2963815998" sldId="278"/>
        </pc:sldMkLst>
        <pc:spChg chg="mod">
          <ac:chgData name="Lee Sangmin" userId="7f608b41624e15f1" providerId="LiveId" clId="{29ACC934-30EC-4C28-89B8-4B67320E2394}" dt="2023-07-26T08:29:42.368" v="5433" actId="20577"/>
          <ac:spMkLst>
            <pc:docMk/>
            <pc:sldMk cId="2963815998" sldId="278"/>
            <ac:spMk id="2" creationId="{47925995-4A7D-2553-5FA6-8A6CEC8F401D}"/>
          </ac:spMkLst>
        </pc:spChg>
        <pc:spChg chg="del">
          <ac:chgData name="Lee Sangmin" userId="7f608b41624e15f1" providerId="LiveId" clId="{29ACC934-30EC-4C28-89B8-4B67320E2394}" dt="2023-07-26T06:58:28.590" v="2839" actId="26606"/>
          <ac:spMkLst>
            <pc:docMk/>
            <pc:sldMk cId="2963815998" sldId="278"/>
            <ac:spMk id="3" creationId="{2D5F67F1-F781-8D1A-1DE8-251D30526A0C}"/>
          </ac:spMkLst>
        </pc:spChg>
        <pc:spChg chg="add">
          <ac:chgData name="Lee Sangmin" userId="7f608b41624e15f1" providerId="LiveId" clId="{29ACC934-30EC-4C28-89B8-4B67320E2394}" dt="2023-07-26T06:58:28.590" v="2839" actId="26606"/>
          <ac:spMkLst>
            <pc:docMk/>
            <pc:sldMk cId="2963815998" sldId="278"/>
            <ac:spMk id="9" creationId="{71B2258F-86CA-4D4D-8270-BC05FCDEBFB3}"/>
          </ac:spMkLst>
        </pc:spChg>
        <pc:picChg chg="add">
          <ac:chgData name="Lee Sangmin" userId="7f608b41624e15f1" providerId="LiveId" clId="{29ACC934-30EC-4C28-89B8-4B67320E2394}" dt="2023-07-26T06:58:28.590" v="2839" actId="26606"/>
          <ac:picMkLst>
            <pc:docMk/>
            <pc:sldMk cId="2963815998" sldId="278"/>
            <ac:picMk id="5" creationId="{7DCEE0EA-5466-B242-9B62-816FE77D1C6A}"/>
          </ac:picMkLst>
        </pc:picChg>
      </pc:sldChg>
      <pc:sldChg chg="addSp delSp add del setBg delDesignElem">
        <pc:chgData name="Lee Sangmin" userId="7f608b41624e15f1" providerId="LiveId" clId="{29ACC934-30EC-4C28-89B8-4B67320E2394}" dt="2023-07-26T06:58:53.264" v="2851"/>
        <pc:sldMkLst>
          <pc:docMk/>
          <pc:sldMk cId="4179999846" sldId="278"/>
        </pc:sldMkLst>
        <pc:spChg chg="add del">
          <ac:chgData name="Lee Sangmin" userId="7f608b41624e15f1" providerId="LiveId" clId="{29ACC934-30EC-4C28-89B8-4B67320E2394}" dt="2023-07-26T06:58:53.264" v="2851"/>
          <ac:spMkLst>
            <pc:docMk/>
            <pc:sldMk cId="4179999846" sldId="278"/>
            <ac:spMk id="9" creationId="{71B2258F-86CA-4D4D-8270-BC05FCDEBFB3}"/>
          </ac:spMkLst>
        </pc:spChg>
      </pc:sldChg>
      <pc:sldChg chg="addSp delSp modSp new mod setBg">
        <pc:chgData name="Lee Sangmin" userId="7f608b41624e15f1" providerId="LiveId" clId="{29ACC934-30EC-4C28-89B8-4B67320E2394}" dt="2023-07-26T08:22:24.187" v="5184" actId="14100"/>
        <pc:sldMkLst>
          <pc:docMk/>
          <pc:sldMk cId="390620131" sldId="279"/>
        </pc:sldMkLst>
        <pc:spChg chg="mod">
          <ac:chgData name="Lee Sangmin" userId="7f608b41624e15f1" providerId="LiveId" clId="{29ACC934-30EC-4C28-89B8-4B67320E2394}" dt="2023-07-26T08:22:20.192" v="5181" actId="26606"/>
          <ac:spMkLst>
            <pc:docMk/>
            <pc:sldMk cId="390620131" sldId="279"/>
            <ac:spMk id="2" creationId="{9223BDCD-1CB0-653B-2EF8-AB00138C1D20}"/>
          </ac:spMkLst>
        </pc:spChg>
        <pc:spChg chg="add del mod">
          <ac:chgData name="Lee Sangmin" userId="7f608b41624e15f1" providerId="LiveId" clId="{29ACC934-30EC-4C28-89B8-4B67320E2394}" dt="2023-07-26T08:22:20.192" v="5181" actId="26606"/>
          <ac:spMkLst>
            <pc:docMk/>
            <pc:sldMk cId="390620131" sldId="279"/>
            <ac:spMk id="3" creationId="{2A19EDFF-6008-E129-6746-B784E7DD3B1F}"/>
          </ac:spMkLst>
        </pc:spChg>
        <pc:spChg chg="add del">
          <ac:chgData name="Lee Sangmin" userId="7f608b41624e15f1" providerId="LiveId" clId="{29ACC934-30EC-4C28-89B8-4B67320E2394}" dt="2023-07-26T08:14:31.752" v="4986" actId="26606"/>
          <ac:spMkLst>
            <pc:docMk/>
            <pc:sldMk cId="390620131" sldId="279"/>
            <ac:spMk id="9" creationId="{1A95671B-3CC6-4792-9114-B74FAEA224E6}"/>
          </ac:spMkLst>
        </pc:spChg>
        <pc:spChg chg="add del">
          <ac:chgData name="Lee Sangmin" userId="7f608b41624e15f1" providerId="LiveId" clId="{29ACC934-30EC-4C28-89B8-4B67320E2394}" dt="2023-07-26T08:22:20.192" v="5181" actId="26606"/>
          <ac:spMkLst>
            <pc:docMk/>
            <pc:sldMk cId="390620131" sldId="279"/>
            <ac:spMk id="14" creationId="{F821940F-7A1D-4ACC-85B4-A932898ABB37}"/>
          </ac:spMkLst>
        </pc:spChg>
        <pc:spChg chg="add del">
          <ac:chgData name="Lee Sangmin" userId="7f608b41624e15f1" providerId="LiveId" clId="{29ACC934-30EC-4C28-89B8-4B67320E2394}" dt="2023-07-26T08:22:20.192" v="5181" actId="26606"/>
          <ac:spMkLst>
            <pc:docMk/>
            <pc:sldMk cId="390620131" sldId="279"/>
            <ac:spMk id="16" creationId="{16674508-81D3-48CF-96BF-7FC60EAA572A}"/>
          </ac:spMkLst>
        </pc:spChg>
        <pc:spChg chg="add">
          <ac:chgData name="Lee Sangmin" userId="7f608b41624e15f1" providerId="LiveId" clId="{29ACC934-30EC-4C28-89B8-4B67320E2394}" dt="2023-07-26T08:22:20.192" v="5181" actId="26606"/>
          <ac:spMkLst>
            <pc:docMk/>
            <pc:sldMk cId="390620131" sldId="279"/>
            <ac:spMk id="21" creationId="{DAF1966E-FD40-4A4A-B61B-C4DF7FA05F06}"/>
          </ac:spMkLst>
        </pc:spChg>
        <pc:spChg chg="add">
          <ac:chgData name="Lee Sangmin" userId="7f608b41624e15f1" providerId="LiveId" clId="{29ACC934-30EC-4C28-89B8-4B67320E2394}" dt="2023-07-26T08:22:20.192" v="5181" actId="26606"/>
          <ac:spMkLst>
            <pc:docMk/>
            <pc:sldMk cId="390620131" sldId="279"/>
            <ac:spMk id="23" creationId="{047BFA19-D45E-416B-A404-7AF2F3F27017}"/>
          </ac:spMkLst>
        </pc:spChg>
        <pc:spChg chg="add">
          <ac:chgData name="Lee Sangmin" userId="7f608b41624e15f1" providerId="LiveId" clId="{29ACC934-30EC-4C28-89B8-4B67320E2394}" dt="2023-07-26T08:22:20.192" v="5181" actId="26606"/>
          <ac:spMkLst>
            <pc:docMk/>
            <pc:sldMk cId="390620131" sldId="279"/>
            <ac:spMk id="25" creationId="{8E0105E7-23DB-4CF2-8258-FF47C7620F6E}"/>
          </ac:spMkLst>
        </pc:spChg>
        <pc:spChg chg="add">
          <ac:chgData name="Lee Sangmin" userId="7f608b41624e15f1" providerId="LiveId" clId="{29ACC934-30EC-4C28-89B8-4B67320E2394}" dt="2023-07-26T08:22:20.192" v="5181" actId="26606"/>
          <ac:spMkLst>
            <pc:docMk/>
            <pc:sldMk cId="390620131" sldId="279"/>
            <ac:spMk id="27" creationId="{074B4F7D-14B2-478B-8BF5-01E4E0C5D263}"/>
          </ac:spMkLst>
        </pc:spChg>
        <pc:spChg chg="add del">
          <ac:chgData name="Lee Sangmin" userId="7f608b41624e15f1" providerId="LiveId" clId="{29ACC934-30EC-4C28-89B8-4B67320E2394}" dt="2023-07-26T07:33:30.790" v="3067" actId="26606"/>
          <ac:spMkLst>
            <pc:docMk/>
            <pc:sldMk cId="390620131" sldId="279"/>
            <ac:spMk id="5127" creationId="{F0DCC097-1DB8-4B6D-85D0-6FBA0E1CA4BA}"/>
          </ac:spMkLst>
        </pc:spChg>
        <pc:spChg chg="add del">
          <ac:chgData name="Lee Sangmin" userId="7f608b41624e15f1" providerId="LiveId" clId="{29ACC934-30EC-4C28-89B8-4B67320E2394}" dt="2023-07-26T07:33:30.790" v="3067" actId="26606"/>
          <ac:spMkLst>
            <pc:docMk/>
            <pc:sldMk cId="390620131" sldId="279"/>
            <ac:spMk id="5129" creationId="{E0B58608-23C8-4441-994D-C6823EEE1DB7}"/>
          </ac:spMkLst>
        </pc:spChg>
        <pc:picChg chg="add del mod">
          <ac:chgData name="Lee Sangmin" userId="7f608b41624e15f1" providerId="LiveId" clId="{29ACC934-30EC-4C28-89B8-4B67320E2394}" dt="2023-07-26T08:22:14.333" v="5180" actId="21"/>
          <ac:picMkLst>
            <pc:docMk/>
            <pc:sldMk cId="390620131" sldId="279"/>
            <ac:picMk id="4" creationId="{B479288F-F9AE-102A-C165-4575F2B6F480}"/>
          </ac:picMkLst>
        </pc:picChg>
        <pc:picChg chg="add mod">
          <ac:chgData name="Lee Sangmin" userId="7f608b41624e15f1" providerId="LiveId" clId="{29ACC934-30EC-4C28-89B8-4B67320E2394}" dt="2023-07-26T08:22:24.187" v="5184" actId="14100"/>
          <ac:picMkLst>
            <pc:docMk/>
            <pc:sldMk cId="390620131" sldId="279"/>
            <ac:picMk id="5" creationId="{A7F95363-0A01-4BEF-F560-056AB5578A55}"/>
          </ac:picMkLst>
        </pc:picChg>
        <pc:picChg chg="add del mod">
          <ac:chgData name="Lee Sangmin" userId="7f608b41624e15f1" providerId="LiveId" clId="{29ACC934-30EC-4C28-89B8-4B67320E2394}" dt="2023-07-26T07:33:31.604" v="3069"/>
          <ac:picMkLst>
            <pc:docMk/>
            <pc:sldMk cId="390620131" sldId="279"/>
            <ac:picMk id="5122" creationId="{AB1CE34F-6F85-7272-41B5-955658318DCB}"/>
          </ac:picMkLst>
        </pc:picChg>
      </pc:sldChg>
      <pc:sldChg chg="addSp modSp new mod">
        <pc:chgData name="Lee Sangmin" userId="7f608b41624e15f1" providerId="LiveId" clId="{29ACC934-30EC-4C28-89B8-4B67320E2394}" dt="2023-08-07T10:42:45.253" v="8976"/>
        <pc:sldMkLst>
          <pc:docMk/>
          <pc:sldMk cId="36403526" sldId="280"/>
        </pc:sldMkLst>
        <pc:spChg chg="mod">
          <ac:chgData name="Lee Sangmin" userId="7f608b41624e15f1" providerId="LiveId" clId="{29ACC934-30EC-4C28-89B8-4B67320E2394}" dt="2023-08-04T09:26:26.432" v="7964" actId="20577"/>
          <ac:spMkLst>
            <pc:docMk/>
            <pc:sldMk cId="36403526" sldId="280"/>
            <ac:spMk id="2" creationId="{96B68CA4-0E3E-3907-CD6B-54B6D67267EB}"/>
          </ac:spMkLst>
        </pc:spChg>
        <pc:spChg chg="mod">
          <ac:chgData name="Lee Sangmin" userId="7f608b41624e15f1" providerId="LiveId" clId="{29ACC934-30EC-4C28-89B8-4B67320E2394}" dt="2023-08-04T09:37:47.737" v="8655" actId="6549"/>
          <ac:spMkLst>
            <pc:docMk/>
            <pc:sldMk cId="36403526" sldId="280"/>
            <ac:spMk id="3" creationId="{48ABF6AC-3527-94DD-01B7-6114EA58AF62}"/>
          </ac:spMkLst>
        </pc:sp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36403526" sldId="280"/>
            <ac:inkMk id="4" creationId="{C883E1DD-528D-5372-3ED9-B1280A617DE0}"/>
          </ac:inkMkLst>
        </pc:inkChg>
      </pc:sldChg>
      <pc:sldChg chg="addSp delSp modSp new mod ord setBg">
        <pc:chgData name="Lee Sangmin" userId="7f608b41624e15f1" providerId="LiveId" clId="{29ACC934-30EC-4C28-89B8-4B67320E2394}" dt="2023-07-26T08:53:49.515" v="5785" actId="26606"/>
        <pc:sldMkLst>
          <pc:docMk/>
          <pc:sldMk cId="2137298235" sldId="281"/>
        </pc:sldMkLst>
        <pc:spChg chg="mod">
          <ac:chgData name="Lee Sangmin" userId="7f608b41624e15f1" providerId="LiveId" clId="{29ACC934-30EC-4C28-89B8-4B67320E2394}" dt="2023-07-26T08:53:49.515" v="5785" actId="26606"/>
          <ac:spMkLst>
            <pc:docMk/>
            <pc:sldMk cId="2137298235" sldId="281"/>
            <ac:spMk id="2" creationId="{FC164E67-015A-9FB0-77C1-FA124444CA14}"/>
          </ac:spMkLst>
        </pc:spChg>
        <pc:spChg chg="del">
          <ac:chgData name="Lee Sangmin" userId="7f608b41624e15f1" providerId="LiveId" clId="{29ACC934-30EC-4C28-89B8-4B67320E2394}" dt="2023-07-26T08:53:49.515" v="5785" actId="26606"/>
          <ac:spMkLst>
            <pc:docMk/>
            <pc:sldMk cId="2137298235" sldId="281"/>
            <ac:spMk id="3" creationId="{E34FA2B9-200F-93CB-9649-D0BBA07E6C45}"/>
          </ac:spMkLst>
        </pc:spChg>
        <pc:spChg chg="add">
          <ac:chgData name="Lee Sangmin" userId="7f608b41624e15f1" providerId="LiveId" clId="{29ACC934-30EC-4C28-89B8-4B67320E2394}" dt="2023-07-26T08:53:49.515" v="5785" actId="26606"/>
          <ac:spMkLst>
            <pc:docMk/>
            <pc:sldMk cId="2137298235" sldId="281"/>
            <ac:spMk id="9" creationId="{C1DD1A8A-57D5-4A81-AD04-532B043C5611}"/>
          </ac:spMkLst>
        </pc:spChg>
        <pc:spChg chg="add">
          <ac:chgData name="Lee Sangmin" userId="7f608b41624e15f1" providerId="LiveId" clId="{29ACC934-30EC-4C28-89B8-4B67320E2394}" dt="2023-07-26T08:53:49.515" v="5785" actId="26606"/>
          <ac:spMkLst>
            <pc:docMk/>
            <pc:sldMk cId="2137298235" sldId="281"/>
            <ac:spMk id="11" creationId="{007891EC-4501-44ED-A8C8-B11B6DB767AB}"/>
          </ac:spMkLst>
        </pc:spChg>
        <pc:picChg chg="add">
          <ac:chgData name="Lee Sangmin" userId="7f608b41624e15f1" providerId="LiveId" clId="{29ACC934-30EC-4C28-89B8-4B67320E2394}" dt="2023-07-26T08:53:49.515" v="5785" actId="26606"/>
          <ac:picMkLst>
            <pc:docMk/>
            <pc:sldMk cId="2137298235" sldId="281"/>
            <ac:picMk id="5" creationId="{38CE4A70-F274-EB4A-7A9C-E186EB5D6A44}"/>
          </ac:picMkLst>
        </pc:picChg>
      </pc:sldChg>
      <pc:sldChg chg="delSp add del setBg delDesignElem">
        <pc:chgData name="Lee Sangmin" userId="7f608b41624e15f1" providerId="LiveId" clId="{29ACC934-30EC-4C28-89B8-4B67320E2394}" dt="2023-07-26T07:06:21.610" v="2978" actId="47"/>
        <pc:sldMkLst>
          <pc:docMk/>
          <pc:sldMk cId="4037976721" sldId="282"/>
        </pc:sldMkLst>
        <pc:spChg chg="del">
          <ac:chgData name="Lee Sangmin" userId="7f608b41624e15f1" providerId="LiveId" clId="{29ACC934-30EC-4C28-89B8-4B67320E2394}" dt="2023-07-26T07:06:16.232" v="2976"/>
          <ac:spMkLst>
            <pc:docMk/>
            <pc:sldMk cId="4037976721" sldId="282"/>
            <ac:spMk id="17" creationId="{2151139A-886F-4B97-8815-729AD3831BBD}"/>
          </ac:spMkLst>
        </pc:spChg>
        <pc:spChg chg="del">
          <ac:chgData name="Lee Sangmin" userId="7f608b41624e15f1" providerId="LiveId" clId="{29ACC934-30EC-4C28-89B8-4B67320E2394}" dt="2023-07-26T07:06:16.232" v="2976"/>
          <ac:spMkLst>
            <pc:docMk/>
            <pc:sldMk cId="4037976721" sldId="282"/>
            <ac:spMk id="19" creationId="{AB5E08C4-8CDD-4623-A5B8-E998C6DEE3B7}"/>
          </ac:spMkLst>
        </pc:spChg>
        <pc:spChg chg="del">
          <ac:chgData name="Lee Sangmin" userId="7f608b41624e15f1" providerId="LiveId" clId="{29ACC934-30EC-4C28-89B8-4B67320E2394}" dt="2023-07-26T07:06:16.232" v="2976"/>
          <ac:spMkLst>
            <pc:docMk/>
            <pc:sldMk cId="4037976721" sldId="282"/>
            <ac:spMk id="21" creationId="{15F33878-D502-4FFA-8ACE-F2AECDB2A23F}"/>
          </ac:spMkLst>
        </pc:spChg>
        <pc:spChg chg="del">
          <ac:chgData name="Lee Sangmin" userId="7f608b41624e15f1" providerId="LiveId" clId="{29ACC934-30EC-4C28-89B8-4B67320E2394}" dt="2023-07-26T07:06:16.232" v="2976"/>
          <ac:spMkLst>
            <pc:docMk/>
            <pc:sldMk cId="4037976721" sldId="282"/>
            <ac:spMk id="23" creationId="{D3539FEE-81D3-4406-802E-60B20B16F4F6}"/>
          </ac:spMkLst>
        </pc:spChg>
        <pc:spChg chg="del">
          <ac:chgData name="Lee Sangmin" userId="7f608b41624e15f1" providerId="LiveId" clId="{29ACC934-30EC-4C28-89B8-4B67320E2394}" dt="2023-07-26T07:06:16.232" v="2976"/>
          <ac:spMkLst>
            <pc:docMk/>
            <pc:sldMk cId="4037976721" sldId="282"/>
            <ac:spMk id="25" creationId="{DC701763-729E-462F-A5A8-E0DEFEB1E2E4}"/>
          </ac:spMkLst>
        </pc:spChg>
      </pc:sldChg>
      <pc:sldChg chg="addSp delSp modSp add mod">
        <pc:chgData name="Lee Sangmin" userId="7f608b41624e15f1" providerId="LiveId" clId="{29ACC934-30EC-4C28-89B8-4B67320E2394}" dt="2023-07-26T07:06:52.271" v="2987" actId="20577"/>
        <pc:sldMkLst>
          <pc:docMk/>
          <pc:sldMk cId="1186648584" sldId="283"/>
        </pc:sldMkLst>
        <pc:spChg chg="mod">
          <ac:chgData name="Lee Sangmin" userId="7f608b41624e15f1" providerId="LiveId" clId="{29ACC934-30EC-4C28-89B8-4B67320E2394}" dt="2023-07-26T07:06:52.271" v="2987" actId="20577"/>
          <ac:spMkLst>
            <pc:docMk/>
            <pc:sldMk cId="1186648584" sldId="283"/>
            <ac:spMk id="2" creationId="{DFC74E0C-39AC-3CDB-37AE-AD6A1834A630}"/>
          </ac:spMkLst>
        </pc:spChg>
        <pc:spChg chg="add del mod">
          <ac:chgData name="Lee Sangmin" userId="7f608b41624e15f1" providerId="LiveId" clId="{29ACC934-30EC-4C28-89B8-4B67320E2394}" dt="2023-07-26T07:06:25.794" v="2981"/>
          <ac:spMkLst>
            <pc:docMk/>
            <pc:sldMk cId="1186648584" sldId="283"/>
            <ac:spMk id="4" creationId="{C8C2C78C-8C61-459D-1F01-AC0381C8A9CC}"/>
          </ac:spMkLst>
        </pc:spChg>
        <pc:picChg chg="del">
          <ac:chgData name="Lee Sangmin" userId="7f608b41624e15f1" providerId="LiveId" clId="{29ACC934-30EC-4C28-89B8-4B67320E2394}" dt="2023-07-26T07:06:24.352" v="2980" actId="478"/>
          <ac:picMkLst>
            <pc:docMk/>
            <pc:sldMk cId="1186648584" sldId="283"/>
            <ac:picMk id="5" creationId="{909AC061-0EE8-3B04-B3F9-FA79C75DF234}"/>
          </ac:picMkLst>
        </pc:picChg>
        <pc:picChg chg="add mod">
          <ac:chgData name="Lee Sangmin" userId="7f608b41624e15f1" providerId="LiveId" clId="{29ACC934-30EC-4C28-89B8-4B67320E2394}" dt="2023-07-26T07:06:25.794" v="2981"/>
          <ac:picMkLst>
            <pc:docMk/>
            <pc:sldMk cId="1186648584" sldId="283"/>
            <ac:picMk id="6" creationId="{A91A1E8C-0BA6-AB7D-D19E-8EA10B9631EC}"/>
          </ac:picMkLst>
        </pc:picChg>
        <pc:picChg chg="del">
          <ac:chgData name="Lee Sangmin" userId="7f608b41624e15f1" providerId="LiveId" clId="{29ACC934-30EC-4C28-89B8-4B67320E2394}" dt="2023-07-26T07:06:24.123" v="2979" actId="478"/>
          <ac:picMkLst>
            <pc:docMk/>
            <pc:sldMk cId="1186648584" sldId="283"/>
            <ac:picMk id="7" creationId="{5DC2A1F3-AA40-CD37-1323-32F85D1AFCBB}"/>
          </ac:picMkLst>
        </pc:picChg>
      </pc:sldChg>
      <pc:sldChg chg="addSp delSp modSp add mod ord">
        <pc:chgData name="Lee Sangmin" userId="7f608b41624e15f1" providerId="LiveId" clId="{29ACC934-30EC-4C28-89B8-4B67320E2394}" dt="2023-08-07T10:42:45.253" v="8976"/>
        <pc:sldMkLst>
          <pc:docMk/>
          <pc:sldMk cId="887392106" sldId="284"/>
        </pc:sldMkLst>
        <pc:spChg chg="mod">
          <ac:chgData name="Lee Sangmin" userId="7f608b41624e15f1" providerId="LiveId" clId="{29ACC934-30EC-4C28-89B8-4B67320E2394}" dt="2023-07-26T08:15:57.722" v="4999" actId="20577"/>
          <ac:spMkLst>
            <pc:docMk/>
            <pc:sldMk cId="887392106" sldId="284"/>
            <ac:spMk id="2" creationId="{9223BDCD-1CB0-653B-2EF8-AB00138C1D20}"/>
          </ac:spMkLst>
        </pc:spChg>
        <pc:spChg chg="del mod">
          <ac:chgData name="Lee Sangmin" userId="7f608b41624e15f1" providerId="LiveId" clId="{29ACC934-30EC-4C28-89B8-4B67320E2394}" dt="2023-07-26T07:44:53.903" v="4161"/>
          <ac:spMkLst>
            <pc:docMk/>
            <pc:sldMk cId="887392106" sldId="284"/>
            <ac:spMk id="3" creationId="{2A19EDFF-6008-E129-6746-B784E7DD3B1F}"/>
          </ac:spMkLst>
        </pc:spChg>
        <pc:spChg chg="add del mod">
          <ac:chgData name="Lee Sangmin" userId="7f608b41624e15f1" providerId="LiveId" clId="{29ACC934-30EC-4C28-89B8-4B67320E2394}" dt="2023-08-06T20:38:53.282" v="8924"/>
          <ac:spMkLst>
            <pc:docMk/>
            <pc:sldMk cId="887392106" sldId="284"/>
            <ac:spMk id="3" creationId="{38617898-39B2-ECF4-1AC6-BB8B2388B15F}"/>
          </ac:spMkLst>
        </pc:spChg>
        <pc:spChg chg="add mod">
          <ac:chgData name="Lee Sangmin" userId="7f608b41624e15f1" providerId="LiveId" clId="{29ACC934-30EC-4C28-89B8-4B67320E2394}" dt="2023-08-06T20:41:14.880" v="8975" actId="20577"/>
          <ac:spMkLst>
            <pc:docMk/>
            <pc:sldMk cId="887392106" sldId="284"/>
            <ac:spMk id="10" creationId="{BB7595F5-C4A0-9762-4A18-67EC4827872C}"/>
          </ac:spMkLst>
        </pc:spChg>
        <pc:picChg chg="add del mod">
          <ac:chgData name="Lee Sangmin" userId="7f608b41624e15f1" providerId="LiveId" clId="{29ACC934-30EC-4C28-89B8-4B67320E2394}" dt="2023-08-06T20:38:49.880" v="8917" actId="21"/>
          <ac:picMkLst>
            <pc:docMk/>
            <pc:sldMk cId="887392106" sldId="284"/>
            <ac:picMk id="5" creationId="{F539C41C-6A41-9622-4D11-39D09BB5E6E7}"/>
          </ac:picMkLst>
        </pc:picChg>
        <pc:picChg chg="add mod">
          <ac:chgData name="Lee Sangmin" userId="7f608b41624e15f1" providerId="LiveId" clId="{29ACC934-30EC-4C28-89B8-4B67320E2394}" dt="2023-08-06T20:38:55.200" v="8925" actId="1076"/>
          <ac:picMkLst>
            <pc:docMk/>
            <pc:sldMk cId="887392106" sldId="284"/>
            <ac:picMk id="6" creationId="{37E5CEB3-4F17-641B-8855-7E0AF90EE668}"/>
          </ac:picMkLst>
        </pc:picChg>
        <pc:picChg chg="add mod">
          <ac:chgData name="Lee Sangmin" userId="7f608b41624e15f1" providerId="LiveId" clId="{29ACC934-30EC-4C28-89B8-4B67320E2394}" dt="2023-08-06T20:40:37.158" v="8930" actId="1076"/>
          <ac:picMkLst>
            <pc:docMk/>
            <pc:sldMk cId="887392106" sldId="284"/>
            <ac:picMk id="8" creationId="{59A8E86F-E0ED-7DF9-E7B2-6CD184EAF37A}"/>
          </ac:picMkLst>
        </pc:picChg>
        <pc:picChg chg="add mod">
          <ac:chgData name="Lee Sangmin" userId="7f608b41624e15f1" providerId="LiveId" clId="{29ACC934-30EC-4C28-89B8-4B67320E2394}" dt="2023-08-06T20:40:59.879" v="8931" actId="1076"/>
          <ac:picMkLst>
            <pc:docMk/>
            <pc:sldMk cId="887392106" sldId="284"/>
            <ac:picMk id="1026" creationId="{54D8BA71-B964-3C73-7868-420A9930A88B}"/>
          </ac:picMkLst>
        </pc:picChg>
        <pc:picChg chg="add del mod">
          <ac:chgData name="Lee Sangmin" userId="7f608b41624e15f1" providerId="LiveId" clId="{29ACC934-30EC-4C28-89B8-4B67320E2394}" dt="2023-08-04T09:24:37.378" v="7860" actId="478"/>
          <ac:picMkLst>
            <pc:docMk/>
            <pc:sldMk cId="887392106" sldId="284"/>
            <ac:picMk id="6146" creationId="{7223FBEC-86F1-BA4F-AC3A-E2E15E66CEC4}"/>
          </ac:picMkLst>
        </pc:pic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887392106" sldId="284"/>
            <ac:inkMk id="3" creationId="{E0C4AA29-1306-7A66-D994-CB0B3E06A850}"/>
          </ac:inkMkLst>
        </pc:inkChg>
      </pc:sldChg>
      <pc:sldChg chg="addSp delSp modSp add mod setBg">
        <pc:chgData name="Lee Sangmin" userId="7f608b41624e15f1" providerId="LiveId" clId="{29ACC934-30EC-4C28-89B8-4B67320E2394}" dt="2023-07-26T08:18:05.192" v="5032" actId="1076"/>
        <pc:sldMkLst>
          <pc:docMk/>
          <pc:sldMk cId="2664193819" sldId="285"/>
        </pc:sldMkLst>
        <pc:spChg chg="mod">
          <ac:chgData name="Lee Sangmin" userId="7f608b41624e15f1" providerId="LiveId" clId="{29ACC934-30EC-4C28-89B8-4B67320E2394}" dt="2023-07-26T08:18:01.486" v="5030" actId="26606"/>
          <ac:spMkLst>
            <pc:docMk/>
            <pc:sldMk cId="2664193819" sldId="285"/>
            <ac:spMk id="2" creationId="{9223BDCD-1CB0-653B-2EF8-AB00138C1D20}"/>
          </ac:spMkLst>
        </pc:spChg>
        <pc:spChg chg="del mod">
          <ac:chgData name="Lee Sangmin" userId="7f608b41624e15f1" providerId="LiveId" clId="{29ACC934-30EC-4C28-89B8-4B67320E2394}" dt="2023-07-26T08:11:15.125" v="4937"/>
          <ac:spMkLst>
            <pc:docMk/>
            <pc:sldMk cId="2664193819" sldId="285"/>
            <ac:spMk id="3" creationId="{2A19EDFF-6008-E129-6746-B784E7DD3B1F}"/>
          </ac:spMkLst>
        </pc:spChg>
        <pc:spChg chg="add del mod">
          <ac:chgData name="Lee Sangmin" userId="7f608b41624e15f1" providerId="LiveId" clId="{29ACC934-30EC-4C28-89B8-4B67320E2394}" dt="2023-07-26T08:18:01.486" v="5030" actId="26606"/>
          <ac:spMkLst>
            <pc:docMk/>
            <pc:sldMk cId="2664193819" sldId="285"/>
            <ac:spMk id="5" creationId="{1F602E13-D80B-D2B6-5404-5AEF476EB012}"/>
          </ac:spMkLst>
        </pc:spChg>
        <pc:spChg chg="add del mod">
          <ac:chgData name="Lee Sangmin" userId="7f608b41624e15f1" providerId="LiveId" clId="{29ACC934-30EC-4C28-89B8-4B67320E2394}" dt="2023-07-26T08:11:45.613" v="4947"/>
          <ac:spMkLst>
            <pc:docMk/>
            <pc:sldMk cId="2664193819" sldId="285"/>
            <ac:spMk id="7" creationId="{9E52C2E4-206C-83E3-46EE-C4F005A4795E}"/>
          </ac:spMkLst>
        </pc:spChg>
        <pc:spChg chg="add del mod">
          <ac:chgData name="Lee Sangmin" userId="7f608b41624e15f1" providerId="LiveId" clId="{29ACC934-30EC-4C28-89B8-4B67320E2394}" dt="2023-07-26T08:13:36.575" v="4972" actId="478"/>
          <ac:spMkLst>
            <pc:docMk/>
            <pc:sldMk cId="2664193819" sldId="285"/>
            <ac:spMk id="8" creationId="{6C2B9377-B1EB-2F49-1829-2CB1FD654F5C}"/>
          </ac:spMkLst>
        </pc:spChg>
        <pc:spChg chg="add mod">
          <ac:chgData name="Lee Sangmin" userId="7f608b41624e15f1" providerId="LiveId" clId="{29ACC934-30EC-4C28-89B8-4B67320E2394}" dt="2023-07-26T08:18:01.486" v="5030" actId="26606"/>
          <ac:spMkLst>
            <pc:docMk/>
            <pc:sldMk cId="2664193819" sldId="285"/>
            <ac:spMk id="9" creationId="{514308F1-B70D-20E6-B643-6E903F557329}"/>
          </ac:spMkLst>
        </pc:spChg>
        <pc:spChg chg="add del">
          <ac:chgData name="Lee Sangmin" userId="7f608b41624e15f1" providerId="LiveId" clId="{29ACC934-30EC-4C28-89B8-4B67320E2394}" dt="2023-07-26T08:14:10.110" v="4982" actId="26606"/>
          <ac:spMkLst>
            <pc:docMk/>
            <pc:sldMk cId="2664193819" sldId="285"/>
            <ac:spMk id="9223" creationId="{700E0F77-E936-4985-B7B1-B9823486AC33}"/>
          </ac:spMkLst>
        </pc:spChg>
        <pc:spChg chg="add del">
          <ac:chgData name="Lee Sangmin" userId="7f608b41624e15f1" providerId="LiveId" clId="{29ACC934-30EC-4C28-89B8-4B67320E2394}" dt="2023-07-26T08:14:10.110" v="4982" actId="26606"/>
          <ac:spMkLst>
            <pc:docMk/>
            <pc:sldMk cId="2664193819" sldId="285"/>
            <ac:spMk id="9225" creationId="{95C8260E-968F-44E8-A823-ABB431311926}"/>
          </ac:spMkLst>
        </pc:spChg>
        <pc:spChg chg="add del">
          <ac:chgData name="Lee Sangmin" userId="7f608b41624e15f1" providerId="LiveId" clId="{29ACC934-30EC-4C28-89B8-4B67320E2394}" dt="2023-07-26T08:14:10.110" v="4982" actId="26606"/>
          <ac:spMkLst>
            <pc:docMk/>
            <pc:sldMk cId="2664193819" sldId="285"/>
            <ac:spMk id="9227" creationId="{2C1BBA94-3F40-40AA-8BB9-E69E25E537C1}"/>
          </ac:spMkLst>
        </pc:spChg>
        <pc:spChg chg="add del">
          <ac:chgData name="Lee Sangmin" userId="7f608b41624e15f1" providerId="LiveId" clId="{29ACC934-30EC-4C28-89B8-4B67320E2394}" dt="2023-07-26T08:14:10.110" v="4982" actId="26606"/>
          <ac:spMkLst>
            <pc:docMk/>
            <pc:sldMk cId="2664193819" sldId="285"/>
            <ac:spMk id="9229" creationId="{FE43805F-24A6-46A4-B19B-54F28347355C}"/>
          </ac:spMkLst>
        </pc:spChg>
        <pc:spChg chg="add del">
          <ac:chgData name="Lee Sangmin" userId="7f608b41624e15f1" providerId="LiveId" clId="{29ACC934-30EC-4C28-89B8-4B67320E2394}" dt="2023-07-26T08:18:01.486" v="5030" actId="26606"/>
          <ac:spMkLst>
            <pc:docMk/>
            <pc:sldMk cId="2664193819" sldId="285"/>
            <ac:spMk id="9234" creationId="{F821940F-7A1D-4ACC-85B4-A932898ABB37}"/>
          </ac:spMkLst>
        </pc:spChg>
        <pc:spChg chg="add del">
          <ac:chgData name="Lee Sangmin" userId="7f608b41624e15f1" providerId="LiveId" clId="{29ACC934-30EC-4C28-89B8-4B67320E2394}" dt="2023-07-26T08:18:01.486" v="5030" actId="26606"/>
          <ac:spMkLst>
            <pc:docMk/>
            <pc:sldMk cId="2664193819" sldId="285"/>
            <ac:spMk id="9236" creationId="{16674508-81D3-48CF-96BF-7FC60EAA572A}"/>
          </ac:spMkLst>
        </pc:spChg>
        <pc:spChg chg="add">
          <ac:chgData name="Lee Sangmin" userId="7f608b41624e15f1" providerId="LiveId" clId="{29ACC934-30EC-4C28-89B8-4B67320E2394}" dt="2023-07-26T08:18:01.486" v="5030" actId="26606"/>
          <ac:spMkLst>
            <pc:docMk/>
            <pc:sldMk cId="2664193819" sldId="285"/>
            <ac:spMk id="9241" creationId="{2029D5AD-8348-4446-B191-6A9B6FE03F21}"/>
          </ac:spMkLst>
        </pc:spChg>
        <pc:spChg chg="add">
          <ac:chgData name="Lee Sangmin" userId="7f608b41624e15f1" providerId="LiveId" clId="{29ACC934-30EC-4C28-89B8-4B67320E2394}" dt="2023-07-26T08:18:01.486" v="5030" actId="26606"/>
          <ac:spMkLst>
            <pc:docMk/>
            <pc:sldMk cId="2664193819" sldId="285"/>
            <ac:spMk id="9243" creationId="{A3F395A2-2B64-4749-BD93-2F159C7E1FB5}"/>
          </ac:spMkLst>
        </pc:spChg>
        <pc:spChg chg="add">
          <ac:chgData name="Lee Sangmin" userId="7f608b41624e15f1" providerId="LiveId" clId="{29ACC934-30EC-4C28-89B8-4B67320E2394}" dt="2023-07-26T08:18:01.486" v="5030" actId="26606"/>
          <ac:spMkLst>
            <pc:docMk/>
            <pc:sldMk cId="2664193819" sldId="285"/>
            <ac:spMk id="9245" creationId="{5CF0135B-EAB8-4CA0-896C-2D897ECD28BC}"/>
          </ac:spMkLst>
        </pc:spChg>
        <pc:spChg chg="add">
          <ac:chgData name="Lee Sangmin" userId="7f608b41624e15f1" providerId="LiveId" clId="{29ACC934-30EC-4C28-89B8-4B67320E2394}" dt="2023-07-26T08:18:01.486" v="5030" actId="26606"/>
          <ac:spMkLst>
            <pc:docMk/>
            <pc:sldMk cId="2664193819" sldId="285"/>
            <ac:spMk id="9247" creationId="{92C3387C-D24F-4737-8A37-1DC5CFF09CFA}"/>
          </ac:spMkLst>
        </pc:spChg>
        <pc:picChg chg="add mod">
          <ac:chgData name="Lee Sangmin" userId="7f608b41624e15f1" providerId="LiveId" clId="{29ACC934-30EC-4C28-89B8-4B67320E2394}" dt="2023-07-26T08:18:05.192" v="5032" actId="1076"/>
          <ac:picMkLst>
            <pc:docMk/>
            <pc:sldMk cId="2664193819" sldId="285"/>
            <ac:picMk id="10" creationId="{9BA824D9-4288-BB4F-EDEC-3BB3FED8EB00}"/>
          </ac:picMkLst>
        </pc:picChg>
        <pc:picChg chg="add del mod ord">
          <ac:chgData name="Lee Sangmin" userId="7f608b41624e15f1" providerId="LiveId" clId="{29ACC934-30EC-4C28-89B8-4B67320E2394}" dt="2023-07-26T08:17:57.514" v="5029" actId="21"/>
          <ac:picMkLst>
            <pc:docMk/>
            <pc:sldMk cId="2664193819" sldId="285"/>
            <ac:picMk id="9218" creationId="{FC43BA90-13C9-BB7F-1D65-E17146CE0AB6}"/>
          </ac:picMkLst>
        </pc:picChg>
      </pc:sldChg>
      <pc:sldChg chg="addSp delSp modSp add mod ord setBg">
        <pc:chgData name="Lee Sangmin" userId="7f608b41624e15f1" providerId="LiveId" clId="{29ACC934-30EC-4C28-89B8-4B67320E2394}" dt="2023-07-26T08:17:41.402" v="5026" actId="26606"/>
        <pc:sldMkLst>
          <pc:docMk/>
          <pc:sldMk cId="3160904378" sldId="286"/>
        </pc:sldMkLst>
        <pc:spChg chg="mod">
          <ac:chgData name="Lee Sangmin" userId="7f608b41624e15f1" providerId="LiveId" clId="{29ACC934-30EC-4C28-89B8-4B67320E2394}" dt="2023-07-26T08:17:41.402" v="5026" actId="26606"/>
          <ac:spMkLst>
            <pc:docMk/>
            <pc:sldMk cId="3160904378" sldId="286"/>
            <ac:spMk id="2" creationId="{9223BDCD-1CB0-653B-2EF8-AB00138C1D20}"/>
          </ac:spMkLst>
        </pc:spChg>
        <pc:spChg chg="mod">
          <ac:chgData name="Lee Sangmin" userId="7f608b41624e15f1" providerId="LiveId" clId="{29ACC934-30EC-4C28-89B8-4B67320E2394}" dt="2023-07-26T08:17:41.402" v="5026" actId="26606"/>
          <ac:spMkLst>
            <pc:docMk/>
            <pc:sldMk cId="3160904378" sldId="286"/>
            <ac:spMk id="3" creationId="{2A19EDFF-6008-E129-6746-B784E7DD3B1F}"/>
          </ac:spMkLst>
        </pc:spChg>
        <pc:spChg chg="add del">
          <ac:chgData name="Lee Sangmin" userId="7f608b41624e15f1" providerId="LiveId" clId="{29ACC934-30EC-4C28-89B8-4B67320E2394}" dt="2023-07-26T08:16:38.442" v="5008" actId="26606"/>
          <ac:spMkLst>
            <pc:docMk/>
            <pc:sldMk cId="3160904378" sldId="286"/>
            <ac:spMk id="8" creationId="{DAF1966E-FD40-4A4A-B61B-C4DF7FA05F06}"/>
          </ac:spMkLst>
        </pc:spChg>
        <pc:spChg chg="add del">
          <ac:chgData name="Lee Sangmin" userId="7f608b41624e15f1" providerId="LiveId" clId="{29ACC934-30EC-4C28-89B8-4B67320E2394}" dt="2023-07-26T08:16:21.825" v="5004" actId="26606"/>
          <ac:spMkLst>
            <pc:docMk/>
            <pc:sldMk cId="3160904378" sldId="286"/>
            <ac:spMk id="10" creationId="{F821940F-7A1D-4ACC-85B4-A932898ABB37}"/>
          </ac:spMkLst>
        </pc:spChg>
        <pc:spChg chg="add del">
          <ac:chgData name="Lee Sangmin" userId="7f608b41624e15f1" providerId="LiveId" clId="{29ACC934-30EC-4C28-89B8-4B67320E2394}" dt="2023-07-26T08:16:21.825" v="5004" actId="26606"/>
          <ac:spMkLst>
            <pc:docMk/>
            <pc:sldMk cId="3160904378" sldId="286"/>
            <ac:spMk id="12" creationId="{16674508-81D3-48CF-96BF-7FC60EAA572A}"/>
          </ac:spMkLst>
        </pc:spChg>
        <pc:spChg chg="add del">
          <ac:chgData name="Lee Sangmin" userId="7f608b41624e15f1" providerId="LiveId" clId="{29ACC934-30EC-4C28-89B8-4B67320E2394}" dt="2023-07-26T08:16:37.119" v="5006" actId="26606"/>
          <ac:spMkLst>
            <pc:docMk/>
            <pc:sldMk cId="3160904378" sldId="286"/>
            <ac:spMk id="14" creationId="{5D13CC36-B950-4F02-9BAF-9A7EB267398C}"/>
          </ac:spMkLst>
        </pc:spChg>
        <pc:spChg chg="add del">
          <ac:chgData name="Lee Sangmin" userId="7f608b41624e15f1" providerId="LiveId" clId="{29ACC934-30EC-4C28-89B8-4B67320E2394}" dt="2023-07-26T08:16:37.119" v="5006" actId="26606"/>
          <ac:spMkLst>
            <pc:docMk/>
            <pc:sldMk cId="3160904378" sldId="286"/>
            <ac:spMk id="15" creationId="{4F2E2428-58BA-458D-AA54-05502E63F32F}"/>
          </ac:spMkLst>
        </pc:spChg>
        <pc:spChg chg="add del">
          <ac:chgData name="Lee Sangmin" userId="7f608b41624e15f1" providerId="LiveId" clId="{29ACC934-30EC-4C28-89B8-4B67320E2394}" dt="2023-07-26T08:16:38.442" v="5008" actId="26606"/>
          <ac:spMkLst>
            <pc:docMk/>
            <pc:sldMk cId="3160904378" sldId="286"/>
            <ac:spMk id="18" creationId="{047BFA19-D45E-416B-A404-7AF2F3F27017}"/>
          </ac:spMkLst>
        </pc:spChg>
        <pc:spChg chg="add del">
          <ac:chgData name="Lee Sangmin" userId="7f608b41624e15f1" providerId="LiveId" clId="{29ACC934-30EC-4C28-89B8-4B67320E2394}" dt="2023-07-26T08:16:38.442" v="5008" actId="26606"/>
          <ac:spMkLst>
            <pc:docMk/>
            <pc:sldMk cId="3160904378" sldId="286"/>
            <ac:spMk id="19" creationId="{8E0105E7-23DB-4CF2-8258-FF47C7620F6E}"/>
          </ac:spMkLst>
        </pc:spChg>
        <pc:spChg chg="add del">
          <ac:chgData name="Lee Sangmin" userId="7f608b41624e15f1" providerId="LiveId" clId="{29ACC934-30EC-4C28-89B8-4B67320E2394}" dt="2023-07-26T08:16:38.442" v="5008" actId="26606"/>
          <ac:spMkLst>
            <pc:docMk/>
            <pc:sldMk cId="3160904378" sldId="286"/>
            <ac:spMk id="20" creationId="{074B4F7D-14B2-478B-8BF5-01E4E0C5D263}"/>
          </ac:spMkLst>
        </pc:spChg>
        <pc:spChg chg="add del">
          <ac:chgData name="Lee Sangmin" userId="7f608b41624e15f1" providerId="LiveId" clId="{29ACC934-30EC-4C28-89B8-4B67320E2394}" dt="2023-07-26T08:16:42.632" v="5010" actId="26606"/>
          <ac:spMkLst>
            <pc:docMk/>
            <pc:sldMk cId="3160904378" sldId="286"/>
            <ac:spMk id="22" creationId="{5D13CC36-B950-4F02-9BAF-9A7EB267398C}"/>
          </ac:spMkLst>
        </pc:spChg>
        <pc:spChg chg="add del">
          <ac:chgData name="Lee Sangmin" userId="7f608b41624e15f1" providerId="LiveId" clId="{29ACC934-30EC-4C28-89B8-4B67320E2394}" dt="2023-07-26T08:16:42.632" v="5010" actId="26606"/>
          <ac:spMkLst>
            <pc:docMk/>
            <pc:sldMk cId="3160904378" sldId="286"/>
            <ac:spMk id="23" creationId="{4F2E2428-58BA-458D-AA54-05502E63F32F}"/>
          </ac:spMkLst>
        </pc:spChg>
        <pc:spChg chg="add del">
          <ac:chgData name="Lee Sangmin" userId="7f608b41624e15f1" providerId="LiveId" clId="{29ACC934-30EC-4C28-89B8-4B67320E2394}" dt="2023-07-26T08:16:46.666" v="5012" actId="26606"/>
          <ac:spMkLst>
            <pc:docMk/>
            <pc:sldMk cId="3160904378" sldId="286"/>
            <ac:spMk id="26" creationId="{C9A36457-A5F4-4103-A443-02581C09185B}"/>
          </ac:spMkLst>
        </pc:spChg>
        <pc:spChg chg="add del">
          <ac:chgData name="Lee Sangmin" userId="7f608b41624e15f1" providerId="LiveId" clId="{29ACC934-30EC-4C28-89B8-4B67320E2394}" dt="2023-07-26T08:16:46.666" v="5012" actId="26606"/>
          <ac:spMkLst>
            <pc:docMk/>
            <pc:sldMk cId="3160904378" sldId="286"/>
            <ac:spMk id="27" creationId="{DC5FB7E8-B636-40FA-BE8D-48145C0F5C57}"/>
          </ac:spMkLst>
        </pc:spChg>
        <pc:spChg chg="add del">
          <ac:chgData name="Lee Sangmin" userId="7f608b41624e15f1" providerId="LiveId" clId="{29ACC934-30EC-4C28-89B8-4B67320E2394}" dt="2023-07-26T08:16:46.666" v="5012" actId="26606"/>
          <ac:spMkLst>
            <pc:docMk/>
            <pc:sldMk cId="3160904378" sldId="286"/>
            <ac:spMk id="28" creationId="{142DCE2C-2863-46FA-9BE7-24365A24D9BA}"/>
          </ac:spMkLst>
        </pc:spChg>
        <pc:spChg chg="add del">
          <ac:chgData name="Lee Sangmin" userId="7f608b41624e15f1" providerId="LiveId" clId="{29ACC934-30EC-4C28-89B8-4B67320E2394}" dt="2023-07-26T08:17:32.875" v="5024" actId="26606"/>
          <ac:spMkLst>
            <pc:docMk/>
            <pc:sldMk cId="3160904378" sldId="286"/>
            <ac:spMk id="30" creationId="{DBF61EA3-B236-439E-9C0B-340980D56BEE}"/>
          </ac:spMkLst>
        </pc:spChg>
        <pc:spChg chg="add del">
          <ac:chgData name="Lee Sangmin" userId="7f608b41624e15f1" providerId="LiveId" clId="{29ACC934-30EC-4C28-89B8-4B67320E2394}" dt="2023-07-26T08:17:32.875" v="5024" actId="26606"/>
          <ac:spMkLst>
            <pc:docMk/>
            <pc:sldMk cId="3160904378" sldId="286"/>
            <ac:spMk id="33" creationId="{E659831F-0D9A-4C63-9EBB-8435B85A440F}"/>
          </ac:spMkLst>
        </pc:spChg>
        <pc:spChg chg="add del">
          <ac:chgData name="Lee Sangmin" userId="7f608b41624e15f1" providerId="LiveId" clId="{29ACC934-30EC-4C28-89B8-4B67320E2394}" dt="2023-07-26T08:17:41.402" v="5026" actId="26606"/>
          <ac:spMkLst>
            <pc:docMk/>
            <pc:sldMk cId="3160904378" sldId="286"/>
            <ac:spMk id="38" creationId="{90D01200-0224-43C5-AB38-FB4D16B73FB7}"/>
          </ac:spMkLst>
        </pc:spChg>
        <pc:spChg chg="add del">
          <ac:chgData name="Lee Sangmin" userId="7f608b41624e15f1" providerId="LiveId" clId="{29ACC934-30EC-4C28-89B8-4B67320E2394}" dt="2023-07-26T08:17:41.402" v="5026" actId="26606"/>
          <ac:spMkLst>
            <pc:docMk/>
            <pc:sldMk cId="3160904378" sldId="286"/>
            <ac:spMk id="40" creationId="{728A44A4-A002-4A88-9FC9-1D0566C97A47}"/>
          </ac:spMkLst>
        </pc:spChg>
        <pc:spChg chg="add del">
          <ac:chgData name="Lee Sangmin" userId="7f608b41624e15f1" providerId="LiveId" clId="{29ACC934-30EC-4C28-89B8-4B67320E2394}" dt="2023-07-26T08:17:41.402" v="5026" actId="26606"/>
          <ac:spMkLst>
            <pc:docMk/>
            <pc:sldMk cId="3160904378" sldId="286"/>
            <ac:spMk id="42" creationId="{3E7D5C7B-DD16-401B-85CE-4AAA2A4F5136}"/>
          </ac:spMkLst>
        </pc:spChg>
        <pc:spChg chg="add">
          <ac:chgData name="Lee Sangmin" userId="7f608b41624e15f1" providerId="LiveId" clId="{29ACC934-30EC-4C28-89B8-4B67320E2394}" dt="2023-07-26T08:17:41.402" v="5026" actId="26606"/>
          <ac:spMkLst>
            <pc:docMk/>
            <pc:sldMk cId="3160904378" sldId="286"/>
            <ac:spMk id="47" creationId="{2029D5AD-8348-4446-B191-6A9B6FE03F21}"/>
          </ac:spMkLst>
        </pc:spChg>
        <pc:spChg chg="add">
          <ac:chgData name="Lee Sangmin" userId="7f608b41624e15f1" providerId="LiveId" clId="{29ACC934-30EC-4C28-89B8-4B67320E2394}" dt="2023-07-26T08:17:41.402" v="5026" actId="26606"/>
          <ac:spMkLst>
            <pc:docMk/>
            <pc:sldMk cId="3160904378" sldId="286"/>
            <ac:spMk id="49" creationId="{A3F395A2-2B64-4749-BD93-2F159C7E1FB5}"/>
          </ac:spMkLst>
        </pc:spChg>
        <pc:spChg chg="add">
          <ac:chgData name="Lee Sangmin" userId="7f608b41624e15f1" providerId="LiveId" clId="{29ACC934-30EC-4C28-89B8-4B67320E2394}" dt="2023-07-26T08:17:41.402" v="5026" actId="26606"/>
          <ac:spMkLst>
            <pc:docMk/>
            <pc:sldMk cId="3160904378" sldId="286"/>
            <ac:spMk id="51" creationId="{5CF0135B-EAB8-4CA0-896C-2D897ECD28BC}"/>
          </ac:spMkLst>
        </pc:spChg>
        <pc:spChg chg="add">
          <ac:chgData name="Lee Sangmin" userId="7f608b41624e15f1" providerId="LiveId" clId="{29ACC934-30EC-4C28-89B8-4B67320E2394}" dt="2023-07-26T08:17:41.402" v="5026" actId="26606"/>
          <ac:spMkLst>
            <pc:docMk/>
            <pc:sldMk cId="3160904378" sldId="286"/>
            <ac:spMk id="53" creationId="{92C3387C-D24F-4737-8A37-1DC5CFF09CFA}"/>
          </ac:spMkLst>
        </pc:spChg>
        <pc:grpChg chg="add del">
          <ac:chgData name="Lee Sangmin" userId="7f608b41624e15f1" providerId="LiveId" clId="{29ACC934-30EC-4C28-89B8-4B67320E2394}" dt="2023-07-26T08:17:32.875" v="5024" actId="26606"/>
          <ac:grpSpMkLst>
            <pc:docMk/>
            <pc:sldMk cId="3160904378" sldId="286"/>
            <ac:grpSpMk id="31" creationId="{28FAF094-D087-493F-8DF9-A486C2D6BBAA}"/>
          </ac:grpSpMkLst>
        </pc:grpChg>
        <pc:picChg chg="add del mod">
          <ac:chgData name="Lee Sangmin" userId="7f608b41624e15f1" providerId="LiveId" clId="{29ACC934-30EC-4C28-89B8-4B67320E2394}" dt="2023-07-26T08:17:37.734" v="5025" actId="478"/>
          <ac:picMkLst>
            <pc:docMk/>
            <pc:sldMk cId="3160904378" sldId="286"/>
            <ac:picMk id="4" creationId="{26D80490-1CE7-83A4-710E-70EB102366ED}"/>
          </ac:picMkLst>
        </pc:picChg>
        <pc:picChg chg="add del">
          <ac:chgData name="Lee Sangmin" userId="7f608b41624e15f1" providerId="LiveId" clId="{29ACC934-30EC-4C28-89B8-4B67320E2394}" dt="2023-07-26T08:16:21.825" v="5004" actId="26606"/>
          <ac:picMkLst>
            <pc:docMk/>
            <pc:sldMk cId="3160904378" sldId="286"/>
            <ac:picMk id="7" creationId="{3046902E-1E49-80AC-620E-84EB585C24EA}"/>
          </ac:picMkLst>
        </pc:picChg>
        <pc:picChg chg="add del">
          <ac:chgData name="Lee Sangmin" userId="7f608b41624e15f1" providerId="LiveId" clId="{29ACC934-30EC-4C28-89B8-4B67320E2394}" dt="2023-07-26T08:16:37.119" v="5006" actId="26606"/>
          <ac:picMkLst>
            <pc:docMk/>
            <pc:sldMk cId="3160904378" sldId="286"/>
            <ac:picMk id="16" creationId="{547BC3AC-5C99-78D6-5FF6-34EFEE54AD50}"/>
          </ac:picMkLst>
        </pc:picChg>
        <pc:picChg chg="add del">
          <ac:chgData name="Lee Sangmin" userId="7f608b41624e15f1" providerId="LiveId" clId="{29ACC934-30EC-4C28-89B8-4B67320E2394}" dt="2023-07-26T08:16:42.632" v="5010" actId="26606"/>
          <ac:picMkLst>
            <pc:docMk/>
            <pc:sldMk cId="3160904378" sldId="286"/>
            <ac:picMk id="24" creationId="{547BC3AC-5C99-78D6-5FF6-34EFEE54AD50}"/>
          </ac:picMkLst>
        </pc:picChg>
      </pc:sldChg>
      <pc:sldChg chg="addSp delSp modSp add mod ord setBg">
        <pc:chgData name="Lee Sangmin" userId="7f608b41624e15f1" providerId="LiveId" clId="{29ACC934-30EC-4C28-89B8-4B67320E2394}" dt="2023-07-26T08:21:45.514" v="5179" actId="26606"/>
        <pc:sldMkLst>
          <pc:docMk/>
          <pc:sldMk cId="367676941" sldId="287"/>
        </pc:sldMkLst>
        <pc:spChg chg="mod">
          <ac:chgData name="Lee Sangmin" userId="7f608b41624e15f1" providerId="LiveId" clId="{29ACC934-30EC-4C28-89B8-4B67320E2394}" dt="2023-07-26T08:21:45.514" v="5179" actId="26606"/>
          <ac:spMkLst>
            <pc:docMk/>
            <pc:sldMk cId="367676941" sldId="287"/>
            <ac:spMk id="2" creationId="{9223BDCD-1CB0-653B-2EF8-AB00138C1D20}"/>
          </ac:spMkLst>
        </pc:spChg>
        <pc:spChg chg="mod">
          <ac:chgData name="Lee Sangmin" userId="7f608b41624e15f1" providerId="LiveId" clId="{29ACC934-30EC-4C28-89B8-4B67320E2394}" dt="2023-07-26T08:21:45.514" v="5179" actId="26606"/>
          <ac:spMkLst>
            <pc:docMk/>
            <pc:sldMk cId="367676941" sldId="287"/>
            <ac:spMk id="3" creationId="{2A19EDFF-6008-E129-6746-B784E7DD3B1F}"/>
          </ac:spMkLst>
        </pc:spChg>
        <pc:spChg chg="add del">
          <ac:chgData name="Lee Sangmin" userId="7f608b41624e15f1" providerId="LiveId" clId="{29ACC934-30EC-4C28-89B8-4B67320E2394}" dt="2023-07-26T07:51:43.910" v="4306"/>
          <ac:spMkLst>
            <pc:docMk/>
            <pc:sldMk cId="367676941" sldId="287"/>
            <ac:spMk id="4" creationId="{7C42905D-13E3-CFF9-3366-41ABC180C49C}"/>
          </ac:spMkLst>
        </pc:spChg>
        <pc:spChg chg="add del">
          <ac:chgData name="Lee Sangmin" userId="7f608b41624e15f1" providerId="LiveId" clId="{29ACC934-30EC-4C28-89B8-4B67320E2394}" dt="2023-07-26T07:51:48.405" v="4311"/>
          <ac:spMkLst>
            <pc:docMk/>
            <pc:sldMk cId="367676941" sldId="287"/>
            <ac:spMk id="5" creationId="{70A86ED8-EF2B-04C4-600C-C92511E4A93C}"/>
          </ac:spMkLst>
        </pc:spChg>
        <pc:spChg chg="add del">
          <ac:chgData name="Lee Sangmin" userId="7f608b41624e15f1" providerId="LiveId" clId="{29ACC934-30EC-4C28-89B8-4B67320E2394}" dt="2023-07-26T07:51:52.971" v="4315"/>
          <ac:spMkLst>
            <pc:docMk/>
            <pc:sldMk cId="367676941" sldId="287"/>
            <ac:spMk id="6" creationId="{B1E08ECE-0DC2-F70C-BDB5-F618B0D839A6}"/>
          </ac:spMkLst>
        </pc:spChg>
        <pc:spChg chg="add del">
          <ac:chgData name="Lee Sangmin" userId="7f608b41624e15f1" providerId="LiveId" clId="{29ACC934-30EC-4C28-89B8-4B67320E2394}" dt="2023-07-26T07:52:41.481" v="4359" actId="26606"/>
          <ac:spMkLst>
            <pc:docMk/>
            <pc:sldMk cId="367676941" sldId="287"/>
            <ac:spMk id="8" creationId="{100EDD19-6802-4EC3-95CE-CFFAB042CFD6}"/>
          </ac:spMkLst>
        </pc:spChg>
        <pc:spChg chg="add del">
          <ac:chgData name="Lee Sangmin" userId="7f608b41624e15f1" providerId="LiveId" clId="{29ACC934-30EC-4C28-89B8-4B67320E2394}" dt="2023-07-26T07:52:41.481" v="4359" actId="26606"/>
          <ac:spMkLst>
            <pc:docMk/>
            <pc:sldMk cId="367676941" sldId="287"/>
            <ac:spMk id="10" creationId="{DB17E863-922E-4C26-BD64-E8FD41D28661}"/>
          </ac:spMkLst>
        </pc:spChg>
        <pc:spChg chg="add del">
          <ac:chgData name="Lee Sangmin" userId="7f608b41624e15f1" providerId="LiveId" clId="{29ACC934-30EC-4C28-89B8-4B67320E2394}" dt="2023-07-26T07:52:44.893" v="4362" actId="26606"/>
          <ac:spMkLst>
            <pc:docMk/>
            <pc:sldMk cId="367676941" sldId="287"/>
            <ac:spMk id="12" creationId="{CD9FE4EF-C4D8-49A0-B2FF-81D8DB7D8A24}"/>
          </ac:spMkLst>
        </pc:spChg>
        <pc:spChg chg="add del">
          <ac:chgData name="Lee Sangmin" userId="7f608b41624e15f1" providerId="LiveId" clId="{29ACC934-30EC-4C28-89B8-4B67320E2394}" dt="2023-07-26T07:52:44.893" v="4362" actId="26606"/>
          <ac:spMkLst>
            <pc:docMk/>
            <pc:sldMk cId="367676941" sldId="287"/>
            <ac:spMk id="13" creationId="{09588DA8-065E-4F6F-8EFD-43104AB2E0CF}"/>
          </ac:spMkLst>
        </pc:spChg>
        <pc:spChg chg="add del">
          <ac:chgData name="Lee Sangmin" userId="7f608b41624e15f1" providerId="LiveId" clId="{29ACC934-30EC-4C28-89B8-4B67320E2394}" dt="2023-07-26T07:52:44.893" v="4362" actId="26606"/>
          <ac:spMkLst>
            <pc:docMk/>
            <pc:sldMk cId="367676941" sldId="287"/>
            <ac:spMk id="14" creationId="{4300840D-0A0B-4512-BACA-B439D5B9C57C}"/>
          </ac:spMkLst>
        </pc:spChg>
        <pc:spChg chg="add del">
          <ac:chgData name="Lee Sangmin" userId="7f608b41624e15f1" providerId="LiveId" clId="{29ACC934-30EC-4C28-89B8-4B67320E2394}" dt="2023-07-26T07:52:44.893" v="4362" actId="26606"/>
          <ac:spMkLst>
            <pc:docMk/>
            <pc:sldMk cId="367676941" sldId="287"/>
            <ac:spMk id="15" creationId="{C4285719-470E-454C-AF62-8323075F1F5B}"/>
          </ac:spMkLst>
        </pc:spChg>
        <pc:spChg chg="add del">
          <ac:chgData name="Lee Sangmin" userId="7f608b41624e15f1" providerId="LiveId" clId="{29ACC934-30EC-4C28-89B8-4B67320E2394}" dt="2023-07-26T07:52:44.893" v="4362" actId="26606"/>
          <ac:spMkLst>
            <pc:docMk/>
            <pc:sldMk cId="367676941" sldId="287"/>
            <ac:spMk id="16" creationId="{D2B78728-A580-49A7-84F9-6EF6F583ADE0}"/>
          </ac:spMkLst>
        </pc:spChg>
        <pc:spChg chg="add del">
          <ac:chgData name="Lee Sangmin" userId="7f608b41624e15f1" providerId="LiveId" clId="{29ACC934-30EC-4C28-89B8-4B67320E2394}" dt="2023-07-26T07:52:44.893" v="4362" actId="26606"/>
          <ac:spMkLst>
            <pc:docMk/>
            <pc:sldMk cId="367676941" sldId="287"/>
            <ac:spMk id="18" creationId="{38FAA1A1-D861-433F-88FA-1E9D6FD31D11}"/>
          </ac:spMkLst>
        </pc:spChg>
        <pc:spChg chg="add del">
          <ac:chgData name="Lee Sangmin" userId="7f608b41624e15f1" providerId="LiveId" clId="{29ACC934-30EC-4C28-89B8-4B67320E2394}" dt="2023-07-26T07:52:44.893" v="4362" actId="26606"/>
          <ac:spMkLst>
            <pc:docMk/>
            <pc:sldMk cId="367676941" sldId="287"/>
            <ac:spMk id="20" creationId="{8D71EDA1-87BF-4D5D-AB79-F346FD19278A}"/>
          </ac:spMkLst>
        </pc:spChg>
        <pc:spChg chg="add del">
          <ac:chgData name="Lee Sangmin" userId="7f608b41624e15f1" providerId="LiveId" clId="{29ACC934-30EC-4C28-89B8-4B67320E2394}" dt="2023-07-26T07:55:18.678" v="4414" actId="26606"/>
          <ac:spMkLst>
            <pc:docMk/>
            <pc:sldMk cId="367676941" sldId="287"/>
            <ac:spMk id="22" creationId="{1B15ED52-F352-441B-82BF-E0EA34836D08}"/>
          </ac:spMkLst>
        </pc:spChg>
        <pc:spChg chg="add del">
          <ac:chgData name="Lee Sangmin" userId="7f608b41624e15f1" providerId="LiveId" clId="{29ACC934-30EC-4C28-89B8-4B67320E2394}" dt="2023-07-26T07:55:18.678" v="4414" actId="26606"/>
          <ac:spMkLst>
            <pc:docMk/>
            <pc:sldMk cId="367676941" sldId="287"/>
            <ac:spMk id="23" creationId="{3B2E3793-BFE6-45A2-9B7B-E18844431C99}"/>
          </ac:spMkLst>
        </pc:spChg>
        <pc:spChg chg="add del">
          <ac:chgData name="Lee Sangmin" userId="7f608b41624e15f1" providerId="LiveId" clId="{29ACC934-30EC-4C28-89B8-4B67320E2394}" dt="2023-07-26T07:55:18.678" v="4414" actId="26606"/>
          <ac:spMkLst>
            <pc:docMk/>
            <pc:sldMk cId="367676941" sldId="287"/>
            <ac:spMk id="24" creationId="{BC4C4868-CB8F-4AF9-9CDB-8108F2C19B67}"/>
          </ac:spMkLst>
        </pc:spChg>
        <pc:spChg chg="add del">
          <ac:chgData name="Lee Sangmin" userId="7f608b41624e15f1" providerId="LiveId" clId="{29ACC934-30EC-4C28-89B8-4B67320E2394}" dt="2023-07-26T07:55:18.678" v="4414" actId="26606"/>
          <ac:spMkLst>
            <pc:docMk/>
            <pc:sldMk cId="367676941" sldId="287"/>
            <ac:spMk id="25" creationId="{375E0459-6403-40CD-989D-56A4407CA12E}"/>
          </ac:spMkLst>
        </pc:spChg>
        <pc:spChg chg="add del">
          <ac:chgData name="Lee Sangmin" userId="7f608b41624e15f1" providerId="LiveId" clId="{29ACC934-30EC-4C28-89B8-4B67320E2394}" dt="2023-07-26T07:55:18.678" v="4414" actId="26606"/>
          <ac:spMkLst>
            <pc:docMk/>
            <pc:sldMk cId="367676941" sldId="287"/>
            <ac:spMk id="26" creationId="{53E5B1A8-3AC9-4BD1-9BBC-78CA94F2D1BA}"/>
          </ac:spMkLst>
        </pc:spChg>
        <pc:spChg chg="add del">
          <ac:chgData name="Lee Sangmin" userId="7f608b41624e15f1" providerId="LiveId" clId="{29ACC934-30EC-4C28-89B8-4B67320E2394}" dt="2023-07-26T07:55:51.608" v="4436" actId="26606"/>
          <ac:spMkLst>
            <pc:docMk/>
            <pc:sldMk cId="367676941" sldId="287"/>
            <ac:spMk id="28" creationId="{100EDD19-6802-4EC3-95CE-CFFAB042CFD6}"/>
          </ac:spMkLst>
        </pc:spChg>
        <pc:spChg chg="add del">
          <ac:chgData name="Lee Sangmin" userId="7f608b41624e15f1" providerId="LiveId" clId="{29ACC934-30EC-4C28-89B8-4B67320E2394}" dt="2023-07-26T07:55:51.608" v="4436" actId="26606"/>
          <ac:spMkLst>
            <pc:docMk/>
            <pc:sldMk cId="367676941" sldId="287"/>
            <ac:spMk id="29" creationId="{DB17E863-922E-4C26-BD64-E8FD41D28661}"/>
          </ac:spMkLst>
        </pc:spChg>
        <pc:spChg chg="add del">
          <ac:chgData name="Lee Sangmin" userId="7f608b41624e15f1" providerId="LiveId" clId="{29ACC934-30EC-4C28-89B8-4B67320E2394}" dt="2023-07-26T07:55:05.660" v="4409" actId="26606"/>
          <ac:spMkLst>
            <pc:docMk/>
            <pc:sldMk cId="367676941" sldId="287"/>
            <ac:spMk id="31" creationId="{70DFC902-7D23-471A-B557-B6B6917D7A0D}"/>
          </ac:spMkLst>
        </pc:spChg>
        <pc:spChg chg="add del">
          <ac:chgData name="Lee Sangmin" userId="7f608b41624e15f1" providerId="LiveId" clId="{29ACC934-30EC-4C28-89B8-4B67320E2394}" dt="2023-07-26T07:55:05.660" v="4409" actId="26606"/>
          <ac:spMkLst>
            <pc:docMk/>
            <pc:sldMk cId="367676941" sldId="287"/>
            <ac:spMk id="33" creationId="{A55D5633-D557-4DCA-982C-FF36EB7A1C00}"/>
          </ac:spMkLst>
        </pc:spChg>
        <pc:spChg chg="add del">
          <ac:chgData name="Lee Sangmin" userId="7f608b41624e15f1" providerId="LiveId" clId="{29ACC934-30EC-4C28-89B8-4B67320E2394}" dt="2023-07-26T07:56:24.723" v="4446" actId="26606"/>
          <ac:spMkLst>
            <pc:docMk/>
            <pc:sldMk cId="367676941" sldId="287"/>
            <ac:spMk id="34" creationId="{6128F3BD-7564-4310-B528-888E64F87576}"/>
          </ac:spMkLst>
        </pc:spChg>
        <pc:spChg chg="add del">
          <ac:chgData name="Lee Sangmin" userId="7f608b41624e15f1" providerId="LiveId" clId="{29ACC934-30EC-4C28-89B8-4B67320E2394}" dt="2023-07-26T07:55:05.660" v="4409" actId="26606"/>
          <ac:spMkLst>
            <pc:docMk/>
            <pc:sldMk cId="367676941" sldId="287"/>
            <ac:spMk id="35" creationId="{450D3AD2-FA80-415F-A9CE-54D884561CD7}"/>
          </ac:spMkLst>
        </pc:spChg>
        <pc:spChg chg="add del">
          <ac:chgData name="Lee Sangmin" userId="7f608b41624e15f1" providerId="LiveId" clId="{29ACC934-30EC-4C28-89B8-4B67320E2394}" dt="2023-07-26T07:56:24.723" v="4446" actId="26606"/>
          <ac:spMkLst>
            <pc:docMk/>
            <pc:sldMk cId="367676941" sldId="287"/>
            <ac:spMk id="36" creationId="{82AA3C4E-019E-440F-87AB-67EFA9BE6C81}"/>
          </ac:spMkLst>
        </pc:spChg>
        <pc:spChg chg="add del">
          <ac:chgData name="Lee Sangmin" userId="7f608b41624e15f1" providerId="LiveId" clId="{29ACC934-30EC-4C28-89B8-4B67320E2394}" dt="2023-07-26T07:55:04.024" v="4401" actId="26606"/>
          <ac:spMkLst>
            <pc:docMk/>
            <pc:sldMk cId="367676941" sldId="287"/>
            <ac:spMk id="40" creationId="{70DFC902-7D23-471A-B557-B6B6917D7A0D}"/>
          </ac:spMkLst>
        </pc:spChg>
        <pc:spChg chg="add del">
          <ac:chgData name="Lee Sangmin" userId="7f608b41624e15f1" providerId="LiveId" clId="{29ACC934-30EC-4C28-89B8-4B67320E2394}" dt="2023-07-26T07:57:03.768" v="4476" actId="26606"/>
          <ac:spMkLst>
            <pc:docMk/>
            <pc:sldMk cId="367676941" sldId="287"/>
            <ac:spMk id="41" creationId="{70DFC902-7D23-471A-B557-B6B6917D7A0D}"/>
          </ac:spMkLst>
        </pc:spChg>
        <pc:spChg chg="add del">
          <ac:chgData name="Lee Sangmin" userId="7f608b41624e15f1" providerId="LiveId" clId="{29ACC934-30EC-4C28-89B8-4B67320E2394}" dt="2023-07-26T07:55:04.024" v="4401" actId="26606"/>
          <ac:spMkLst>
            <pc:docMk/>
            <pc:sldMk cId="367676941" sldId="287"/>
            <ac:spMk id="42" creationId="{A55D5633-D557-4DCA-982C-FF36EB7A1C00}"/>
          </ac:spMkLst>
        </pc:spChg>
        <pc:spChg chg="add del">
          <ac:chgData name="Lee Sangmin" userId="7f608b41624e15f1" providerId="LiveId" clId="{29ACC934-30EC-4C28-89B8-4B67320E2394}" dt="2023-07-26T07:57:03.768" v="4476" actId="26606"/>
          <ac:spMkLst>
            <pc:docMk/>
            <pc:sldMk cId="367676941" sldId="287"/>
            <ac:spMk id="43" creationId="{A55D5633-D557-4DCA-982C-FF36EB7A1C00}"/>
          </ac:spMkLst>
        </pc:spChg>
        <pc:spChg chg="add del">
          <ac:chgData name="Lee Sangmin" userId="7f608b41624e15f1" providerId="LiveId" clId="{29ACC934-30EC-4C28-89B8-4B67320E2394}" dt="2023-07-26T07:55:04.024" v="4401" actId="26606"/>
          <ac:spMkLst>
            <pc:docMk/>
            <pc:sldMk cId="367676941" sldId="287"/>
            <ac:spMk id="44" creationId="{450D3AD2-FA80-415F-A9CE-54D884561CD7}"/>
          </ac:spMkLst>
        </pc:spChg>
        <pc:spChg chg="add del">
          <ac:chgData name="Lee Sangmin" userId="7f608b41624e15f1" providerId="LiveId" clId="{29ACC934-30EC-4C28-89B8-4B67320E2394}" dt="2023-07-26T07:57:03.768" v="4476" actId="26606"/>
          <ac:spMkLst>
            <pc:docMk/>
            <pc:sldMk cId="367676941" sldId="287"/>
            <ac:spMk id="45" creationId="{450D3AD2-FA80-415F-A9CE-54D884561CD7}"/>
          </ac:spMkLst>
        </pc:spChg>
        <pc:spChg chg="add del">
          <ac:chgData name="Lee Sangmin" userId="7f608b41624e15f1" providerId="LiveId" clId="{29ACC934-30EC-4C28-89B8-4B67320E2394}" dt="2023-07-26T07:54:54.816" v="4391" actId="26606"/>
          <ac:spMkLst>
            <pc:docMk/>
            <pc:sldMk cId="367676941" sldId="287"/>
            <ac:spMk id="49" creationId="{70DFC902-7D23-471A-B557-B6B6917D7A0D}"/>
          </ac:spMkLst>
        </pc:spChg>
        <pc:spChg chg="add del">
          <ac:chgData name="Lee Sangmin" userId="7f608b41624e15f1" providerId="LiveId" clId="{29ACC934-30EC-4C28-89B8-4B67320E2394}" dt="2023-07-26T07:57:30.151" v="4500" actId="26606"/>
          <ac:spMkLst>
            <pc:docMk/>
            <pc:sldMk cId="367676941" sldId="287"/>
            <ac:spMk id="50" creationId="{70DFC902-7D23-471A-B557-B6B6917D7A0D}"/>
          </ac:spMkLst>
        </pc:spChg>
        <pc:spChg chg="add del">
          <ac:chgData name="Lee Sangmin" userId="7f608b41624e15f1" providerId="LiveId" clId="{29ACC934-30EC-4C28-89B8-4B67320E2394}" dt="2023-07-26T07:54:54.816" v="4391" actId="26606"/>
          <ac:spMkLst>
            <pc:docMk/>
            <pc:sldMk cId="367676941" sldId="287"/>
            <ac:spMk id="51" creationId="{A55D5633-D557-4DCA-982C-FF36EB7A1C00}"/>
          </ac:spMkLst>
        </pc:spChg>
        <pc:spChg chg="add del">
          <ac:chgData name="Lee Sangmin" userId="7f608b41624e15f1" providerId="LiveId" clId="{29ACC934-30EC-4C28-89B8-4B67320E2394}" dt="2023-07-26T07:57:30.151" v="4500" actId="26606"/>
          <ac:spMkLst>
            <pc:docMk/>
            <pc:sldMk cId="367676941" sldId="287"/>
            <ac:spMk id="52" creationId="{A55D5633-D557-4DCA-982C-FF36EB7A1C00}"/>
          </ac:spMkLst>
        </pc:spChg>
        <pc:spChg chg="add del">
          <ac:chgData name="Lee Sangmin" userId="7f608b41624e15f1" providerId="LiveId" clId="{29ACC934-30EC-4C28-89B8-4B67320E2394}" dt="2023-07-26T07:54:54.816" v="4391" actId="26606"/>
          <ac:spMkLst>
            <pc:docMk/>
            <pc:sldMk cId="367676941" sldId="287"/>
            <ac:spMk id="53" creationId="{450D3AD2-FA80-415F-A9CE-54D884561CD7}"/>
          </ac:spMkLst>
        </pc:spChg>
        <pc:spChg chg="add del">
          <ac:chgData name="Lee Sangmin" userId="7f608b41624e15f1" providerId="LiveId" clId="{29ACC934-30EC-4C28-89B8-4B67320E2394}" dt="2023-07-26T07:57:30.151" v="4500" actId="26606"/>
          <ac:spMkLst>
            <pc:docMk/>
            <pc:sldMk cId="367676941" sldId="287"/>
            <ac:spMk id="54" creationId="{450D3AD2-FA80-415F-A9CE-54D884561CD7}"/>
          </ac:spMkLst>
        </pc:spChg>
        <pc:spChg chg="add del">
          <ac:chgData name="Lee Sangmin" userId="7f608b41624e15f1" providerId="LiveId" clId="{29ACC934-30EC-4C28-89B8-4B67320E2394}" dt="2023-07-26T07:54:58.732" v="4393" actId="26606"/>
          <ac:spMkLst>
            <pc:docMk/>
            <pc:sldMk cId="367676941" sldId="287"/>
            <ac:spMk id="55" creationId="{E8A8EAB8-D2FF-444D-B34B-7D32F106AD0E}"/>
          </ac:spMkLst>
        </pc:spChg>
        <pc:spChg chg="add del">
          <ac:chgData name="Lee Sangmin" userId="7f608b41624e15f1" providerId="LiveId" clId="{29ACC934-30EC-4C28-89B8-4B67320E2394}" dt="2023-07-26T07:57:30.141" v="4499" actId="26606"/>
          <ac:spMkLst>
            <pc:docMk/>
            <pc:sldMk cId="367676941" sldId="287"/>
            <ac:spMk id="59" creationId="{70DFC902-7D23-471A-B557-B6B6917D7A0D}"/>
          </ac:spMkLst>
        </pc:spChg>
        <pc:spChg chg="add del">
          <ac:chgData name="Lee Sangmin" userId="7f608b41624e15f1" providerId="LiveId" clId="{29ACC934-30EC-4C28-89B8-4B67320E2394}" dt="2023-07-26T07:57:30.141" v="4499" actId="26606"/>
          <ac:spMkLst>
            <pc:docMk/>
            <pc:sldMk cId="367676941" sldId="287"/>
            <ac:spMk id="61" creationId="{A55D5633-D557-4DCA-982C-FF36EB7A1C00}"/>
          </ac:spMkLst>
        </pc:spChg>
        <pc:spChg chg="add del">
          <ac:chgData name="Lee Sangmin" userId="7f608b41624e15f1" providerId="LiveId" clId="{29ACC934-30EC-4C28-89B8-4B67320E2394}" dt="2023-07-26T07:57:30.141" v="4499" actId="26606"/>
          <ac:spMkLst>
            <pc:docMk/>
            <pc:sldMk cId="367676941" sldId="287"/>
            <ac:spMk id="63" creationId="{450D3AD2-FA80-415F-A9CE-54D884561CD7}"/>
          </ac:spMkLst>
        </pc:spChg>
        <pc:spChg chg="add del">
          <ac:chgData name="Lee Sangmin" userId="7f608b41624e15f1" providerId="LiveId" clId="{29ACC934-30EC-4C28-89B8-4B67320E2394}" dt="2023-07-26T07:59:04.135" v="4578" actId="26606"/>
          <ac:spMkLst>
            <pc:docMk/>
            <pc:sldMk cId="367676941" sldId="287"/>
            <ac:spMk id="65" creationId="{375E0459-6403-40CD-989D-56A4407CA12E}"/>
          </ac:spMkLst>
        </pc:spChg>
        <pc:spChg chg="add del">
          <ac:chgData name="Lee Sangmin" userId="7f608b41624e15f1" providerId="LiveId" clId="{29ACC934-30EC-4C28-89B8-4B67320E2394}" dt="2023-07-26T07:59:04.135" v="4578" actId="26606"/>
          <ac:spMkLst>
            <pc:docMk/>
            <pc:sldMk cId="367676941" sldId="287"/>
            <ac:spMk id="66" creationId="{1B15ED52-F352-441B-82BF-E0EA34836D08}"/>
          </ac:spMkLst>
        </pc:spChg>
        <pc:spChg chg="add del">
          <ac:chgData name="Lee Sangmin" userId="7f608b41624e15f1" providerId="LiveId" clId="{29ACC934-30EC-4C28-89B8-4B67320E2394}" dt="2023-07-26T07:59:04.135" v="4578" actId="26606"/>
          <ac:spMkLst>
            <pc:docMk/>
            <pc:sldMk cId="367676941" sldId="287"/>
            <ac:spMk id="67" creationId="{53E5B1A8-3AC9-4BD1-9BBC-78CA94F2D1BA}"/>
          </ac:spMkLst>
        </pc:spChg>
        <pc:spChg chg="add del">
          <ac:chgData name="Lee Sangmin" userId="7f608b41624e15f1" providerId="LiveId" clId="{29ACC934-30EC-4C28-89B8-4B67320E2394}" dt="2023-07-26T07:59:04.135" v="4578" actId="26606"/>
          <ac:spMkLst>
            <pc:docMk/>
            <pc:sldMk cId="367676941" sldId="287"/>
            <ac:spMk id="68" creationId="{3B2E3793-BFE6-45A2-9B7B-E18844431C99}"/>
          </ac:spMkLst>
        </pc:spChg>
        <pc:spChg chg="add del">
          <ac:chgData name="Lee Sangmin" userId="7f608b41624e15f1" providerId="LiveId" clId="{29ACC934-30EC-4C28-89B8-4B67320E2394}" dt="2023-07-26T07:59:04.135" v="4578" actId="26606"/>
          <ac:spMkLst>
            <pc:docMk/>
            <pc:sldMk cId="367676941" sldId="287"/>
            <ac:spMk id="69" creationId="{BC4C4868-CB8F-4AF9-9CDB-8108F2C19B67}"/>
          </ac:spMkLst>
        </pc:spChg>
        <pc:spChg chg="add del">
          <ac:chgData name="Lee Sangmin" userId="7f608b41624e15f1" providerId="LiveId" clId="{29ACC934-30EC-4C28-89B8-4B67320E2394}" dt="2023-07-26T07:59:03.167" v="4575" actId="26606"/>
          <ac:spMkLst>
            <pc:docMk/>
            <pc:sldMk cId="367676941" sldId="287"/>
            <ac:spMk id="74" creationId="{70DFC902-7D23-471A-B557-B6B6917D7A0D}"/>
          </ac:spMkLst>
        </pc:spChg>
        <pc:spChg chg="add del">
          <ac:chgData name="Lee Sangmin" userId="7f608b41624e15f1" providerId="LiveId" clId="{29ACC934-30EC-4C28-89B8-4B67320E2394}" dt="2023-07-26T07:59:03.167" v="4575" actId="26606"/>
          <ac:spMkLst>
            <pc:docMk/>
            <pc:sldMk cId="367676941" sldId="287"/>
            <ac:spMk id="76" creationId="{A55D5633-D557-4DCA-982C-FF36EB7A1C00}"/>
          </ac:spMkLst>
        </pc:spChg>
        <pc:spChg chg="add del">
          <ac:chgData name="Lee Sangmin" userId="7f608b41624e15f1" providerId="LiveId" clId="{29ACC934-30EC-4C28-89B8-4B67320E2394}" dt="2023-07-26T07:59:03.167" v="4575" actId="26606"/>
          <ac:spMkLst>
            <pc:docMk/>
            <pc:sldMk cId="367676941" sldId="287"/>
            <ac:spMk id="78" creationId="{450D3AD2-FA80-415F-A9CE-54D884561CD7}"/>
          </ac:spMkLst>
        </pc:spChg>
        <pc:spChg chg="add del">
          <ac:chgData name="Lee Sangmin" userId="7f608b41624e15f1" providerId="LiveId" clId="{29ACC934-30EC-4C28-89B8-4B67320E2394}" dt="2023-07-26T07:59:04.126" v="4577" actId="26606"/>
          <ac:spMkLst>
            <pc:docMk/>
            <pc:sldMk cId="367676941" sldId="287"/>
            <ac:spMk id="80" creationId="{375E0459-6403-40CD-989D-56A4407CA12E}"/>
          </ac:spMkLst>
        </pc:spChg>
        <pc:spChg chg="add del">
          <ac:chgData name="Lee Sangmin" userId="7f608b41624e15f1" providerId="LiveId" clId="{29ACC934-30EC-4C28-89B8-4B67320E2394}" dt="2023-07-26T07:59:04.126" v="4577" actId="26606"/>
          <ac:spMkLst>
            <pc:docMk/>
            <pc:sldMk cId="367676941" sldId="287"/>
            <ac:spMk id="81" creationId="{1B15ED52-F352-441B-82BF-E0EA34836D08}"/>
          </ac:spMkLst>
        </pc:spChg>
        <pc:spChg chg="add del">
          <ac:chgData name="Lee Sangmin" userId="7f608b41624e15f1" providerId="LiveId" clId="{29ACC934-30EC-4C28-89B8-4B67320E2394}" dt="2023-07-26T07:59:04.126" v="4577" actId="26606"/>
          <ac:spMkLst>
            <pc:docMk/>
            <pc:sldMk cId="367676941" sldId="287"/>
            <ac:spMk id="82" creationId="{53E5B1A8-3AC9-4BD1-9BBC-78CA94F2D1BA}"/>
          </ac:spMkLst>
        </pc:spChg>
        <pc:spChg chg="add del">
          <ac:chgData name="Lee Sangmin" userId="7f608b41624e15f1" providerId="LiveId" clId="{29ACC934-30EC-4C28-89B8-4B67320E2394}" dt="2023-07-26T07:59:04.126" v="4577" actId="26606"/>
          <ac:spMkLst>
            <pc:docMk/>
            <pc:sldMk cId="367676941" sldId="287"/>
            <ac:spMk id="83" creationId="{3B2E3793-BFE6-45A2-9B7B-E18844431C99}"/>
          </ac:spMkLst>
        </pc:spChg>
        <pc:spChg chg="add del">
          <ac:chgData name="Lee Sangmin" userId="7f608b41624e15f1" providerId="LiveId" clId="{29ACC934-30EC-4C28-89B8-4B67320E2394}" dt="2023-07-26T07:59:04.126" v="4577" actId="26606"/>
          <ac:spMkLst>
            <pc:docMk/>
            <pc:sldMk cId="367676941" sldId="287"/>
            <ac:spMk id="84" creationId="{BC4C4868-CB8F-4AF9-9CDB-8108F2C19B67}"/>
          </ac:spMkLst>
        </pc:spChg>
        <pc:spChg chg="add del">
          <ac:chgData name="Lee Sangmin" userId="7f608b41624e15f1" providerId="LiveId" clId="{29ACC934-30EC-4C28-89B8-4B67320E2394}" dt="2023-07-26T08:14:18.993" v="4983" actId="26606"/>
          <ac:spMkLst>
            <pc:docMk/>
            <pc:sldMk cId="367676941" sldId="287"/>
            <ac:spMk id="86" creationId="{70DFC902-7D23-471A-B557-B6B6917D7A0D}"/>
          </ac:spMkLst>
        </pc:spChg>
        <pc:spChg chg="add del">
          <ac:chgData name="Lee Sangmin" userId="7f608b41624e15f1" providerId="LiveId" clId="{29ACC934-30EC-4C28-89B8-4B67320E2394}" dt="2023-07-26T08:14:18.993" v="4983" actId="26606"/>
          <ac:spMkLst>
            <pc:docMk/>
            <pc:sldMk cId="367676941" sldId="287"/>
            <ac:spMk id="87" creationId="{A55D5633-D557-4DCA-982C-FF36EB7A1C00}"/>
          </ac:spMkLst>
        </pc:spChg>
        <pc:spChg chg="add del">
          <ac:chgData name="Lee Sangmin" userId="7f608b41624e15f1" providerId="LiveId" clId="{29ACC934-30EC-4C28-89B8-4B67320E2394}" dt="2023-07-26T08:14:18.993" v="4983" actId="26606"/>
          <ac:spMkLst>
            <pc:docMk/>
            <pc:sldMk cId="367676941" sldId="287"/>
            <ac:spMk id="88" creationId="{450D3AD2-FA80-415F-A9CE-54D884561CD7}"/>
          </ac:spMkLst>
        </pc:spChg>
        <pc:spChg chg="add del">
          <ac:chgData name="Lee Sangmin" userId="7f608b41624e15f1" providerId="LiveId" clId="{29ACC934-30EC-4C28-89B8-4B67320E2394}" dt="2023-07-26T08:18:20.842" v="5035" actId="26606"/>
          <ac:spMkLst>
            <pc:docMk/>
            <pc:sldMk cId="367676941" sldId="287"/>
            <ac:spMk id="94" creationId="{5D13CC36-B950-4F02-9BAF-9A7EB267398C}"/>
          </ac:spMkLst>
        </pc:spChg>
        <pc:spChg chg="add del">
          <ac:chgData name="Lee Sangmin" userId="7f608b41624e15f1" providerId="LiveId" clId="{29ACC934-30EC-4C28-89B8-4B67320E2394}" dt="2023-07-26T08:18:20.842" v="5035" actId="26606"/>
          <ac:spMkLst>
            <pc:docMk/>
            <pc:sldMk cId="367676941" sldId="287"/>
            <ac:spMk id="96" creationId="{D1BDED99-B35B-4FEE-A274-8E8DB6FEEECF}"/>
          </ac:spMkLst>
        </pc:spChg>
        <pc:spChg chg="add del">
          <ac:chgData name="Lee Sangmin" userId="7f608b41624e15f1" providerId="LiveId" clId="{29ACC934-30EC-4C28-89B8-4B67320E2394}" dt="2023-07-26T08:21:45.514" v="5179" actId="26606"/>
          <ac:spMkLst>
            <pc:docMk/>
            <pc:sldMk cId="367676941" sldId="287"/>
            <ac:spMk id="98" creationId="{D009D6D5-DAC2-4A8B-A17A-E206B9012D09}"/>
          </ac:spMkLst>
        </pc:spChg>
        <pc:spChg chg="add">
          <ac:chgData name="Lee Sangmin" userId="7f608b41624e15f1" providerId="LiveId" clId="{29ACC934-30EC-4C28-89B8-4B67320E2394}" dt="2023-07-26T08:21:45.514" v="5179" actId="26606"/>
          <ac:spMkLst>
            <pc:docMk/>
            <pc:sldMk cId="367676941" sldId="287"/>
            <ac:spMk id="100" creationId="{DAF1966E-FD40-4A4A-B61B-C4DF7FA05F06}"/>
          </ac:spMkLst>
        </pc:spChg>
        <pc:spChg chg="add del">
          <ac:chgData name="Lee Sangmin" userId="7f608b41624e15f1" providerId="LiveId" clId="{29ACC934-30EC-4C28-89B8-4B67320E2394}" dt="2023-07-26T08:18:18.936" v="5034" actId="26606"/>
          <ac:spMkLst>
            <pc:docMk/>
            <pc:sldMk cId="367676941" sldId="287"/>
            <ac:spMk id="101" creationId="{84ECDE7A-6944-466D-8FFE-149A29BA6BAE}"/>
          </ac:spMkLst>
        </pc:spChg>
        <pc:spChg chg="add">
          <ac:chgData name="Lee Sangmin" userId="7f608b41624e15f1" providerId="LiveId" clId="{29ACC934-30EC-4C28-89B8-4B67320E2394}" dt="2023-07-26T08:21:45.514" v="5179" actId="26606"/>
          <ac:spMkLst>
            <pc:docMk/>
            <pc:sldMk cId="367676941" sldId="287"/>
            <ac:spMk id="102" creationId="{047BFA19-D45E-416B-A404-7AF2F3F27017}"/>
          </ac:spMkLst>
        </pc:spChg>
        <pc:spChg chg="add del">
          <ac:chgData name="Lee Sangmin" userId="7f608b41624e15f1" providerId="LiveId" clId="{29ACC934-30EC-4C28-89B8-4B67320E2394}" dt="2023-07-26T08:18:18.936" v="5034" actId="26606"/>
          <ac:spMkLst>
            <pc:docMk/>
            <pc:sldMk cId="367676941" sldId="287"/>
            <ac:spMk id="103" creationId="{B3420082-9415-44EC-802E-C77D71D59C57}"/>
          </ac:spMkLst>
        </pc:spChg>
        <pc:spChg chg="add">
          <ac:chgData name="Lee Sangmin" userId="7f608b41624e15f1" providerId="LiveId" clId="{29ACC934-30EC-4C28-89B8-4B67320E2394}" dt="2023-07-26T08:21:45.514" v="5179" actId="26606"/>
          <ac:spMkLst>
            <pc:docMk/>
            <pc:sldMk cId="367676941" sldId="287"/>
            <ac:spMk id="104" creationId="{8E0105E7-23DB-4CF2-8258-FF47C7620F6E}"/>
          </ac:spMkLst>
        </pc:spChg>
        <pc:spChg chg="add del">
          <ac:chgData name="Lee Sangmin" userId="7f608b41624e15f1" providerId="LiveId" clId="{29ACC934-30EC-4C28-89B8-4B67320E2394}" dt="2023-07-26T08:18:18.936" v="5034" actId="26606"/>
          <ac:spMkLst>
            <pc:docMk/>
            <pc:sldMk cId="367676941" sldId="287"/>
            <ac:spMk id="105" creationId="{55A52C45-1FCB-4636-A80F-2849B8226C01}"/>
          </ac:spMkLst>
        </pc:spChg>
        <pc:spChg chg="add del">
          <ac:chgData name="Lee Sangmin" userId="7f608b41624e15f1" providerId="LiveId" clId="{29ACC934-30EC-4C28-89B8-4B67320E2394}" dt="2023-07-26T08:18:18.936" v="5034" actId="26606"/>
          <ac:spMkLst>
            <pc:docMk/>
            <pc:sldMk cId="367676941" sldId="287"/>
            <ac:spMk id="107" creationId="{768EB4DD-3704-43AD-92B3-C4E0C6EA92CB}"/>
          </ac:spMkLst>
        </pc:spChg>
        <pc:spChg chg="add">
          <ac:chgData name="Lee Sangmin" userId="7f608b41624e15f1" providerId="LiveId" clId="{29ACC934-30EC-4C28-89B8-4B67320E2394}" dt="2023-07-26T08:21:45.514" v="5179" actId="26606"/>
          <ac:spMkLst>
            <pc:docMk/>
            <pc:sldMk cId="367676941" sldId="287"/>
            <ac:spMk id="109" creationId="{074B4F7D-14B2-478B-8BF5-01E4E0C5D263}"/>
          </ac:spMkLst>
        </pc:spChg>
        <pc:picChg chg="add del mod ord">
          <ac:chgData name="Lee Sangmin" userId="7f608b41624e15f1" providerId="LiveId" clId="{29ACC934-30EC-4C28-89B8-4B67320E2394}" dt="2023-07-26T08:21:42.200" v="5178" actId="478"/>
          <ac:picMkLst>
            <pc:docMk/>
            <pc:sldMk cId="367676941" sldId="287"/>
            <ac:picMk id="90" creationId="{C1D5AB34-B7DC-5E9E-5DA9-46BEC2D6D7E2}"/>
          </ac:picMkLst>
        </pc:picChg>
        <pc:cxnChg chg="add del">
          <ac:chgData name="Lee Sangmin" userId="7f608b41624e15f1" providerId="LiveId" clId="{29ACC934-30EC-4C28-89B8-4B67320E2394}" dt="2023-07-26T07:54:58.732" v="4393" actId="26606"/>
          <ac:cxnSpMkLst>
            <pc:docMk/>
            <pc:sldMk cId="367676941" sldId="287"/>
            <ac:cxnSpMk id="56" creationId="{067633D1-6EE6-4118-B9F0-B363477BEE7A}"/>
          </ac:cxnSpMkLst>
        </pc:cxnChg>
        <pc:cxnChg chg="add del">
          <ac:chgData name="Lee Sangmin" userId="7f608b41624e15f1" providerId="LiveId" clId="{29ACC934-30EC-4C28-89B8-4B67320E2394}" dt="2023-07-26T07:54:58.732" v="4393" actId="26606"/>
          <ac:cxnSpMkLst>
            <pc:docMk/>
            <pc:sldMk cId="367676941" sldId="287"/>
            <ac:cxnSpMk id="57" creationId="{4AD7FFC6-42A9-49CB-B5E9-B3F6B038331B}"/>
          </ac:cxnSpMkLst>
        </pc:cxnChg>
      </pc:sldChg>
      <pc:sldChg chg="addSp delSp modSp add mod setBg">
        <pc:chgData name="Lee Sangmin" userId="7f608b41624e15f1" providerId="LiveId" clId="{29ACC934-30EC-4C28-89B8-4B67320E2394}" dt="2023-08-07T10:42:45.253" v="8976"/>
        <pc:sldMkLst>
          <pc:docMk/>
          <pc:sldMk cId="2715563460" sldId="288"/>
        </pc:sldMkLst>
        <pc:spChg chg="mod">
          <ac:chgData name="Lee Sangmin" userId="7f608b41624e15f1" providerId="LiveId" clId="{29ACC934-30EC-4C28-89B8-4B67320E2394}" dt="2023-08-04T09:26:13.816" v="7952" actId="20577"/>
          <ac:spMkLst>
            <pc:docMk/>
            <pc:sldMk cId="2715563460" sldId="288"/>
            <ac:spMk id="2" creationId="{9223BDCD-1CB0-653B-2EF8-AB00138C1D20}"/>
          </ac:spMkLst>
        </pc:spChg>
        <pc:spChg chg="del mod">
          <ac:chgData name="Lee Sangmin" userId="7f608b41624e15f1" providerId="LiveId" clId="{29ACC934-30EC-4C28-89B8-4B67320E2394}" dt="2023-07-26T09:37:54.977" v="7202"/>
          <ac:spMkLst>
            <pc:docMk/>
            <pc:sldMk cId="2715563460" sldId="288"/>
            <ac:spMk id="3" creationId="{2A19EDFF-6008-E129-6746-B784E7DD3B1F}"/>
          </ac:spMkLst>
        </pc:spChg>
        <pc:spChg chg="add del mod">
          <ac:chgData name="Lee Sangmin" userId="7f608b41624e15f1" providerId="LiveId" clId="{29ACC934-30EC-4C28-89B8-4B67320E2394}" dt="2023-07-26T09:39:34.363" v="7323"/>
          <ac:spMkLst>
            <pc:docMk/>
            <pc:sldMk cId="2715563460" sldId="288"/>
            <ac:spMk id="4" creationId="{C84F7DDA-2636-4B7B-A2C1-D2F8B7C30866}"/>
          </ac:spMkLst>
        </pc:spChg>
        <pc:spChg chg="add del">
          <ac:chgData name="Lee Sangmin" userId="7f608b41624e15f1" providerId="LiveId" clId="{29ACC934-30EC-4C28-89B8-4B67320E2394}" dt="2023-07-26T09:40:17.721" v="7330" actId="26606"/>
          <ac:spMkLst>
            <pc:docMk/>
            <pc:sldMk cId="2715563460" sldId="288"/>
            <ac:spMk id="1032" creationId="{0E91F5CA-B392-444C-88E3-BF5BAAEBDEB0}"/>
          </ac:spMkLst>
        </pc:spChg>
        <pc:spChg chg="add del">
          <ac:chgData name="Lee Sangmin" userId="7f608b41624e15f1" providerId="LiveId" clId="{29ACC934-30EC-4C28-89B8-4B67320E2394}" dt="2023-07-26T09:39:31.009" v="7320" actId="26606"/>
          <ac:spMkLst>
            <pc:docMk/>
            <pc:sldMk cId="2715563460" sldId="288"/>
            <ac:spMk id="1033" creationId="{C3896A03-3945-419A-B66B-4EE266EDD152}"/>
          </ac:spMkLst>
        </pc:spChg>
        <pc:spChg chg="add del">
          <ac:chgData name="Lee Sangmin" userId="7f608b41624e15f1" providerId="LiveId" clId="{29ACC934-30EC-4C28-89B8-4B67320E2394}" dt="2023-07-26T09:39:31.009" v="7320" actId="26606"/>
          <ac:spMkLst>
            <pc:docMk/>
            <pc:sldMk cId="2715563460" sldId="288"/>
            <ac:spMk id="1035" creationId="{B34F5AD2-EDBD-4BBD-A55C-EAFFD0C7097A}"/>
          </ac:spMkLst>
        </pc:spChg>
        <pc:spChg chg="add del">
          <ac:chgData name="Lee Sangmin" userId="7f608b41624e15f1" providerId="LiveId" clId="{29ACC934-30EC-4C28-89B8-4B67320E2394}" dt="2023-07-26T09:40:17.721" v="7330" actId="26606"/>
          <ac:spMkLst>
            <pc:docMk/>
            <pc:sldMk cId="2715563460" sldId="288"/>
            <ac:spMk id="1037" creationId="{0459807F-B6FA-44D3-9A53-C55B6B56884A}"/>
          </ac:spMkLst>
        </pc:spChg>
        <pc:spChg chg="add mod">
          <ac:chgData name="Lee Sangmin" userId="7f608b41624e15f1" providerId="LiveId" clId="{29ACC934-30EC-4C28-89B8-4B67320E2394}" dt="2023-08-04T09:25:03.906" v="7914" actId="20577"/>
          <ac:spMkLst>
            <pc:docMk/>
            <pc:sldMk cId="2715563460" sldId="288"/>
            <ac:spMk id="1041" creationId="{FF82AB81-0373-2E20-44F1-A9AEE53E82A6}"/>
          </ac:spMkLst>
        </pc:spChg>
        <pc:spChg chg="add">
          <ac:chgData name="Lee Sangmin" userId="7f608b41624e15f1" providerId="LiveId" clId="{29ACC934-30EC-4C28-89B8-4B67320E2394}" dt="2023-07-26T09:40:17.721" v="7330" actId="26606"/>
          <ac:spMkLst>
            <pc:docMk/>
            <pc:sldMk cId="2715563460" sldId="288"/>
            <ac:spMk id="1044" creationId="{B1595A09-E336-4D1B-9B3A-06A2287A54E2}"/>
          </ac:spMkLst>
        </pc:spChg>
        <pc:spChg chg="add">
          <ac:chgData name="Lee Sangmin" userId="7f608b41624e15f1" providerId="LiveId" clId="{29ACC934-30EC-4C28-89B8-4B67320E2394}" dt="2023-07-26T09:40:17.721" v="7330" actId="26606"/>
          <ac:spMkLst>
            <pc:docMk/>
            <pc:sldMk cId="2715563460" sldId="288"/>
            <ac:spMk id="1046" creationId="{3540989C-C7B8-473B-BF87-6F2DA6A90006}"/>
          </ac:spMkLst>
        </pc:spChg>
        <pc:picChg chg="add del mod">
          <ac:chgData name="Lee Sangmin" userId="7f608b41624e15f1" providerId="LiveId" clId="{29ACC934-30EC-4C28-89B8-4B67320E2394}" dt="2023-07-26T09:38:04.901" v="7204" actId="478"/>
          <ac:picMkLst>
            <pc:docMk/>
            <pc:sldMk cId="2715563460" sldId="288"/>
            <ac:picMk id="1026" creationId="{F303015C-6F1D-0BDE-1C30-14CE96AB7560}"/>
          </ac:picMkLst>
        </pc:picChg>
        <pc:picChg chg="add del mod">
          <ac:chgData name="Lee Sangmin" userId="7f608b41624e15f1" providerId="LiveId" clId="{29ACC934-30EC-4C28-89B8-4B67320E2394}" dt="2023-07-26T09:39:31.463" v="7321"/>
          <ac:picMkLst>
            <pc:docMk/>
            <pc:sldMk cId="2715563460" sldId="288"/>
            <ac:picMk id="1028" creationId="{DEFE3084-6A2A-B716-5514-2E1392615DCA}"/>
          </ac:picMkLst>
        </pc:picChg>
        <pc:picChg chg="add mod">
          <ac:chgData name="Lee Sangmin" userId="7f608b41624e15f1" providerId="LiveId" clId="{29ACC934-30EC-4C28-89B8-4B67320E2394}" dt="2023-07-26T09:40:17.721" v="7330" actId="26606"/>
          <ac:picMkLst>
            <pc:docMk/>
            <pc:sldMk cId="2715563460" sldId="288"/>
            <ac:picMk id="1030" creationId="{FD34B194-95C6-81D7-3C18-FB25DBE18F08}"/>
          </ac:picMkLst>
        </pc:pic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2715563460" sldId="288"/>
            <ac:inkMk id="3" creationId="{D40E053E-DC38-9E27-B75A-F8C8BE9EA8CE}"/>
          </ac:inkMkLst>
        </pc:inkChg>
      </pc:sldChg>
      <pc:sldChg chg="addSp delSp add del setBg delDesignElem">
        <pc:chgData name="Lee Sangmin" userId="7f608b41624e15f1" providerId="LiveId" clId="{29ACC934-30EC-4C28-89B8-4B67320E2394}" dt="2023-07-26T08:30:39.222" v="5480"/>
        <pc:sldMkLst>
          <pc:docMk/>
          <pc:sldMk cId="578680606" sldId="289"/>
        </pc:sldMkLst>
        <pc:spChg chg="add del">
          <ac:chgData name="Lee Sangmin" userId="7f608b41624e15f1" providerId="LiveId" clId="{29ACC934-30EC-4C28-89B8-4B67320E2394}" dt="2023-07-26T08:30:39.222" v="5480"/>
          <ac:spMkLst>
            <pc:docMk/>
            <pc:sldMk cId="578680606" sldId="289"/>
            <ac:spMk id="8" creationId="{4BC99CB9-DDAD-44A2-8A1C-E3AF4E72DF5C}"/>
          </ac:spMkLst>
        </pc:spChg>
        <pc:spChg chg="add del">
          <ac:chgData name="Lee Sangmin" userId="7f608b41624e15f1" providerId="LiveId" clId="{29ACC934-30EC-4C28-89B8-4B67320E2394}" dt="2023-07-26T08:30:39.222" v="5480"/>
          <ac:spMkLst>
            <pc:docMk/>
            <pc:sldMk cId="578680606" sldId="289"/>
            <ac:spMk id="31" creationId="{64053CBF-3932-45FF-8285-EE5146085F3A}"/>
          </ac:spMkLst>
        </pc:spChg>
        <pc:grpChg chg="add del">
          <ac:chgData name="Lee Sangmin" userId="7f608b41624e15f1" providerId="LiveId" clId="{29ACC934-30EC-4C28-89B8-4B67320E2394}" dt="2023-07-26T08:30:39.222" v="5480"/>
          <ac:grpSpMkLst>
            <pc:docMk/>
            <pc:sldMk cId="578680606" sldId="289"/>
            <ac:grpSpMk id="32" creationId="{2E751C04-BEA6-446B-A678-9C74819EBD4C}"/>
          </ac:grpSpMkLst>
        </pc:grpChg>
        <pc:grpChg chg="add del">
          <ac:chgData name="Lee Sangmin" userId="7f608b41624e15f1" providerId="LiveId" clId="{29ACC934-30EC-4C28-89B8-4B67320E2394}" dt="2023-07-26T08:30:39.222" v="5480"/>
          <ac:grpSpMkLst>
            <pc:docMk/>
            <pc:sldMk cId="578680606" sldId="289"/>
            <ac:grpSpMk id="36" creationId="{B63ACBA3-DEFD-4C6D-BBA0-64468FA99C2D}"/>
          </ac:grpSpMkLst>
        </pc:grpChg>
      </pc:sldChg>
      <pc:sldChg chg="addSp delSp modSp new add del mod ord setBg setClrOvrMap">
        <pc:chgData name="Lee Sangmin" userId="7f608b41624e15f1" providerId="LiveId" clId="{29ACC934-30EC-4C28-89B8-4B67320E2394}" dt="2023-08-04T09:42:36.390" v="8843" actId="20577"/>
        <pc:sldMkLst>
          <pc:docMk/>
          <pc:sldMk cId="1706950281" sldId="289"/>
        </pc:sldMkLst>
        <pc:spChg chg="mod">
          <ac:chgData name="Lee Sangmin" userId="7f608b41624e15f1" providerId="LiveId" clId="{29ACC934-30EC-4C28-89B8-4B67320E2394}" dt="2023-07-26T08:10:13.826" v="4934" actId="1076"/>
          <ac:spMkLst>
            <pc:docMk/>
            <pc:sldMk cId="1706950281" sldId="289"/>
            <ac:spMk id="2" creationId="{14BAE8DF-2119-C5D7-388D-9B25393E0692}"/>
          </ac:spMkLst>
        </pc:spChg>
        <pc:spChg chg="add del mod">
          <ac:chgData name="Lee Sangmin" userId="7f608b41624e15f1" providerId="LiveId" clId="{29ACC934-30EC-4C28-89B8-4B67320E2394}" dt="2023-08-04T09:42:36.390" v="8843" actId="20577"/>
          <ac:spMkLst>
            <pc:docMk/>
            <pc:sldMk cId="1706950281" sldId="289"/>
            <ac:spMk id="3" creationId="{2C3A8AE2-7496-1B20-DE41-0E9B81F65026}"/>
          </ac:spMkLst>
        </pc:spChg>
        <pc:spChg chg="add del">
          <ac:chgData name="Lee Sangmin" userId="7f608b41624e15f1" providerId="LiveId" clId="{29ACC934-30EC-4C28-89B8-4B67320E2394}" dt="2023-07-26T08:10:08.202" v="4928" actId="26606"/>
          <ac:spMkLst>
            <pc:docMk/>
            <pc:sldMk cId="1706950281" sldId="289"/>
            <ac:spMk id="8" creationId="{4BC99CB9-DDAD-44A2-8A1C-E3AF4E72DF5C}"/>
          </ac:spMkLst>
        </pc:spChg>
        <pc:spChg chg="add del">
          <ac:chgData name="Lee Sangmin" userId="7f608b41624e15f1" providerId="LiveId" clId="{29ACC934-30EC-4C28-89B8-4B67320E2394}" dt="2023-07-26T07:39:55.406" v="4128" actId="26606"/>
          <ac:spMkLst>
            <pc:docMk/>
            <pc:sldMk cId="1706950281" sldId="289"/>
            <ac:spMk id="9" creationId="{2C61293E-6EBE-43EF-A52C-9BEBFD7679D4}"/>
          </ac:spMkLst>
        </pc:spChg>
        <pc:spChg chg="add del">
          <ac:chgData name="Lee Sangmin" userId="7f608b41624e15f1" providerId="LiveId" clId="{29ACC934-30EC-4C28-89B8-4B67320E2394}" dt="2023-07-26T07:40:08.002" v="4136" actId="26606"/>
          <ac:spMkLst>
            <pc:docMk/>
            <pc:sldMk cId="1706950281" sldId="289"/>
            <ac:spMk id="10" creationId="{245A9F99-D9B1-4094-A2E2-B90AC1DB7B9C}"/>
          </ac:spMkLst>
        </pc:spChg>
        <pc:spChg chg="add del">
          <ac:chgData name="Lee Sangmin" userId="7f608b41624e15f1" providerId="LiveId" clId="{29ACC934-30EC-4C28-89B8-4B67320E2394}" dt="2023-07-26T07:39:55.406" v="4128" actId="26606"/>
          <ac:spMkLst>
            <pc:docMk/>
            <pc:sldMk cId="1706950281" sldId="289"/>
            <ac:spMk id="11" creationId="{21540236-BFD5-4A9D-8840-4703E7F76825}"/>
          </ac:spMkLst>
        </pc:spChg>
        <pc:spChg chg="add del">
          <ac:chgData name="Lee Sangmin" userId="7f608b41624e15f1" providerId="LiveId" clId="{29ACC934-30EC-4C28-89B8-4B67320E2394}" dt="2023-07-26T07:40:08.002" v="4136" actId="26606"/>
          <ac:spMkLst>
            <pc:docMk/>
            <pc:sldMk cId="1706950281" sldId="289"/>
            <ac:spMk id="12" creationId="{B7FAF607-473A-4A43-A23D-BBFF5C4117BB}"/>
          </ac:spMkLst>
        </pc:spChg>
        <pc:spChg chg="add del">
          <ac:chgData name="Lee Sangmin" userId="7f608b41624e15f1" providerId="LiveId" clId="{29ACC934-30EC-4C28-89B8-4B67320E2394}" dt="2023-07-26T07:39:56.761" v="4130" actId="26606"/>
          <ac:spMkLst>
            <pc:docMk/>
            <pc:sldMk cId="1706950281" sldId="289"/>
            <ac:spMk id="13" creationId="{2C61293E-6EBE-43EF-A52C-9BEBFD7679D4}"/>
          </ac:spMkLst>
        </pc:spChg>
        <pc:spChg chg="add del">
          <ac:chgData name="Lee Sangmin" userId="7f608b41624e15f1" providerId="LiveId" clId="{29ACC934-30EC-4C28-89B8-4B67320E2394}" dt="2023-07-26T07:39:56.761" v="4130" actId="26606"/>
          <ac:spMkLst>
            <pc:docMk/>
            <pc:sldMk cId="1706950281" sldId="289"/>
            <ac:spMk id="15" creationId="{3FCFB1DE-0B7E-48CC-BA90-B2AB0889F9D6}"/>
          </ac:spMkLst>
        </pc:spChg>
        <pc:spChg chg="add del">
          <ac:chgData name="Lee Sangmin" userId="7f608b41624e15f1" providerId="LiveId" clId="{29ACC934-30EC-4C28-89B8-4B67320E2394}" dt="2023-07-26T07:39:58.644" v="4132" actId="26606"/>
          <ac:spMkLst>
            <pc:docMk/>
            <pc:sldMk cId="1706950281" sldId="289"/>
            <ac:spMk id="17" creationId="{E51BA4DF-2BD4-4EC2-B1DB-B27C8AC71864}"/>
          </ac:spMkLst>
        </pc:spChg>
        <pc:spChg chg="add del">
          <ac:chgData name="Lee Sangmin" userId="7f608b41624e15f1" providerId="LiveId" clId="{29ACC934-30EC-4C28-89B8-4B67320E2394}" dt="2023-07-26T07:40:04.654" v="4134" actId="26606"/>
          <ac:spMkLst>
            <pc:docMk/>
            <pc:sldMk cId="1706950281" sldId="289"/>
            <ac:spMk id="20" creationId="{2C61293E-6EBE-43EF-A52C-9BEBFD7679D4}"/>
          </ac:spMkLst>
        </pc:spChg>
        <pc:spChg chg="add del">
          <ac:chgData name="Lee Sangmin" userId="7f608b41624e15f1" providerId="LiveId" clId="{29ACC934-30EC-4C28-89B8-4B67320E2394}" dt="2023-07-26T07:40:04.654" v="4134" actId="26606"/>
          <ac:spMkLst>
            <pc:docMk/>
            <pc:sldMk cId="1706950281" sldId="289"/>
            <ac:spMk id="22" creationId="{21540236-BFD5-4A9D-8840-4703E7F76825}"/>
          </ac:spMkLst>
        </pc:spChg>
        <pc:spChg chg="add del">
          <ac:chgData name="Lee Sangmin" userId="7f608b41624e15f1" providerId="LiveId" clId="{29ACC934-30EC-4C28-89B8-4B67320E2394}" dt="2023-07-26T07:40:15.498" v="4138" actId="26606"/>
          <ac:spMkLst>
            <pc:docMk/>
            <pc:sldMk cId="1706950281" sldId="289"/>
            <ac:spMk id="28" creationId="{6F4C891B-62D0-4250-AEB7-0F42BAD78D7D}"/>
          </ac:spMkLst>
        </pc:spChg>
        <pc:spChg chg="add del">
          <ac:chgData name="Lee Sangmin" userId="7f608b41624e15f1" providerId="LiveId" clId="{29ACC934-30EC-4C28-89B8-4B67320E2394}" dt="2023-07-26T08:10:08.202" v="4928" actId="26606"/>
          <ac:spMkLst>
            <pc:docMk/>
            <pc:sldMk cId="1706950281" sldId="289"/>
            <ac:spMk id="31" creationId="{64053CBF-3932-45FF-8285-EE5146085F3A}"/>
          </ac:spMkLst>
        </pc:spChg>
        <pc:spChg chg="add del">
          <ac:chgData name="Lee Sangmin" userId="7f608b41624e15f1" providerId="LiveId" clId="{29ACC934-30EC-4C28-89B8-4B67320E2394}" dt="2023-07-26T08:09:14.765" v="4898" actId="26606"/>
          <ac:spMkLst>
            <pc:docMk/>
            <pc:sldMk cId="1706950281" sldId="289"/>
            <ac:spMk id="44" creationId="{CBB2B1F0-0DD6-4744-9A46-7A344FB48E40}"/>
          </ac:spMkLst>
        </pc:spChg>
        <pc:spChg chg="add del">
          <ac:chgData name="Lee Sangmin" userId="7f608b41624e15f1" providerId="LiveId" clId="{29ACC934-30EC-4C28-89B8-4B67320E2394}" dt="2023-07-26T08:08:30.999" v="4877" actId="26606"/>
          <ac:spMkLst>
            <pc:docMk/>
            <pc:sldMk cId="1706950281" sldId="289"/>
            <ac:spMk id="45" creationId="{A3EFF7B1-6CB7-47D1-AD37-B870CA2B2151}"/>
          </ac:spMkLst>
        </pc:spChg>
        <pc:spChg chg="add del">
          <ac:chgData name="Lee Sangmin" userId="7f608b41624e15f1" providerId="LiveId" clId="{29ACC934-30EC-4C28-89B8-4B67320E2394}" dt="2023-07-26T07:40:44.826" v="4156" actId="26606"/>
          <ac:spMkLst>
            <pc:docMk/>
            <pc:sldMk cId="1706950281" sldId="289"/>
            <ac:spMk id="46" creationId="{E10650BA-D090-4A23-98E3-B48BBAEA9201}"/>
          </ac:spMkLst>
        </pc:spChg>
        <pc:spChg chg="add del">
          <ac:chgData name="Lee Sangmin" userId="7f608b41624e15f1" providerId="LiveId" clId="{29ACC934-30EC-4C28-89B8-4B67320E2394}" dt="2023-07-26T08:08:30.999" v="4877" actId="26606"/>
          <ac:spMkLst>
            <pc:docMk/>
            <pc:sldMk cId="1706950281" sldId="289"/>
            <ac:spMk id="47" creationId="{7FA2962B-21B6-4689-A95D-A8FF6ADE47F1}"/>
          </ac:spMkLst>
        </pc:spChg>
        <pc:spChg chg="add del">
          <ac:chgData name="Lee Sangmin" userId="7f608b41624e15f1" providerId="LiveId" clId="{29ACC934-30EC-4C28-89B8-4B67320E2394}" dt="2023-07-26T08:09:14.765" v="4898" actId="26606"/>
          <ac:spMkLst>
            <pc:docMk/>
            <pc:sldMk cId="1706950281" sldId="289"/>
            <ac:spMk id="50" creationId="{52D502E5-F6B4-4D58-B4AE-FC466FF15EE8}"/>
          </ac:spMkLst>
        </pc:spChg>
        <pc:spChg chg="add del">
          <ac:chgData name="Lee Sangmin" userId="7f608b41624e15f1" providerId="LiveId" clId="{29ACC934-30EC-4C28-89B8-4B67320E2394}" dt="2023-07-26T08:09:14.765" v="4898" actId="26606"/>
          <ac:spMkLst>
            <pc:docMk/>
            <pc:sldMk cId="1706950281" sldId="289"/>
            <ac:spMk id="51" creationId="{9DECDBF4-02B6-4BB4-B65B-B8107AD6A9E8}"/>
          </ac:spMkLst>
        </pc:spChg>
        <pc:spChg chg="add del">
          <ac:chgData name="Lee Sangmin" userId="7f608b41624e15f1" providerId="LiveId" clId="{29ACC934-30EC-4C28-89B8-4B67320E2394}" dt="2023-07-26T08:08:30.999" v="4877" actId="26606"/>
          <ac:spMkLst>
            <pc:docMk/>
            <pc:sldMk cId="1706950281" sldId="289"/>
            <ac:spMk id="63" creationId="{A00D2CE1-35C1-46E6-BD59-CEE668BD90F4}"/>
          </ac:spMkLst>
        </pc:spChg>
        <pc:spChg chg="add del">
          <ac:chgData name="Lee Sangmin" userId="7f608b41624e15f1" providerId="LiveId" clId="{29ACC934-30EC-4C28-89B8-4B67320E2394}" dt="2023-07-26T08:08:30.999" v="4877" actId="26606"/>
          <ac:spMkLst>
            <pc:docMk/>
            <pc:sldMk cId="1706950281" sldId="289"/>
            <ac:spMk id="71" creationId="{E18403B7-F2C7-4C07-8522-21C31910902C}"/>
          </ac:spMkLst>
        </pc:spChg>
        <pc:grpChg chg="add del">
          <ac:chgData name="Lee Sangmin" userId="7f608b41624e15f1" providerId="LiveId" clId="{29ACC934-30EC-4C28-89B8-4B67320E2394}" dt="2023-07-26T07:40:08.002" v="4136" actId="26606"/>
          <ac:grpSpMkLst>
            <pc:docMk/>
            <pc:sldMk cId="1706950281" sldId="289"/>
            <ac:grpSpMk id="24" creationId="{C5F6476F-D303-44D3-B30F-1BA348F0F64A}"/>
          </ac:grpSpMkLst>
        </pc:grpChg>
        <pc:grpChg chg="add del">
          <ac:chgData name="Lee Sangmin" userId="7f608b41624e15f1" providerId="LiveId" clId="{29ACC934-30EC-4C28-89B8-4B67320E2394}" dt="2023-07-26T08:10:08.202" v="4928" actId="26606"/>
          <ac:grpSpMkLst>
            <pc:docMk/>
            <pc:sldMk cId="1706950281" sldId="289"/>
            <ac:grpSpMk id="32" creationId="{2E751C04-BEA6-446B-A678-9C74819EBD4C}"/>
          </ac:grpSpMkLst>
        </pc:grpChg>
        <pc:grpChg chg="add del">
          <ac:chgData name="Lee Sangmin" userId="7f608b41624e15f1" providerId="LiveId" clId="{29ACC934-30EC-4C28-89B8-4B67320E2394}" dt="2023-07-26T08:10:08.202" v="4928" actId="26606"/>
          <ac:grpSpMkLst>
            <pc:docMk/>
            <pc:sldMk cId="1706950281" sldId="289"/>
            <ac:grpSpMk id="36" creationId="{B63ACBA3-DEFD-4C6D-BBA0-64468FA99C2D}"/>
          </ac:grpSpMkLst>
        </pc:grpChg>
        <pc:grpChg chg="add del">
          <ac:chgData name="Lee Sangmin" userId="7f608b41624e15f1" providerId="LiveId" clId="{29ACC934-30EC-4C28-89B8-4B67320E2394}" dt="2023-07-26T07:40:44.826" v="4156" actId="26606"/>
          <ac:grpSpMkLst>
            <pc:docMk/>
            <pc:sldMk cId="1706950281" sldId="289"/>
            <ac:grpSpMk id="48" creationId="{FFB939B9-73CE-4644-87BB-72AEBF001142}"/>
          </ac:grpSpMkLst>
        </pc:grpChg>
        <pc:grpChg chg="add del">
          <ac:chgData name="Lee Sangmin" userId="7f608b41624e15f1" providerId="LiveId" clId="{29ACC934-30EC-4C28-89B8-4B67320E2394}" dt="2023-07-26T08:08:30.999" v="4877" actId="26606"/>
          <ac:grpSpMkLst>
            <pc:docMk/>
            <pc:sldMk cId="1706950281" sldId="289"/>
            <ac:grpSpMk id="49" creationId="{A745280D-ED36-41FE-8EB1-CE597C99CFE8}"/>
          </ac:grpSpMkLst>
        </pc:grpChg>
        <pc:grpChg chg="add del">
          <ac:chgData name="Lee Sangmin" userId="7f608b41624e15f1" providerId="LiveId" clId="{29ACC934-30EC-4C28-89B8-4B67320E2394}" dt="2023-07-26T08:08:30.999" v="4877" actId="26606"/>
          <ac:grpSpMkLst>
            <pc:docMk/>
            <pc:sldMk cId="1706950281" sldId="289"/>
            <ac:grpSpMk id="55" creationId="{80E95A5C-1E97-41C3-9DEC-245FF6DEBF1F}"/>
          </ac:grpSpMkLst>
        </pc:grpChg>
        <pc:grpChg chg="add del">
          <ac:chgData name="Lee Sangmin" userId="7f608b41624e15f1" providerId="LiveId" clId="{29ACC934-30EC-4C28-89B8-4B67320E2394}" dt="2023-07-26T08:08:30.999" v="4877" actId="26606"/>
          <ac:grpSpMkLst>
            <pc:docMk/>
            <pc:sldMk cId="1706950281" sldId="289"/>
            <ac:grpSpMk id="65" creationId="{A58DCE86-9AE1-46D1-96D6-04B8B3EDF6FA}"/>
          </ac:grpSpMkLst>
        </pc:grpChg>
        <pc:grpChg chg="add del">
          <ac:chgData name="Lee Sangmin" userId="7f608b41624e15f1" providerId="LiveId" clId="{29ACC934-30EC-4C28-89B8-4B67320E2394}" dt="2023-07-26T08:08:30.999" v="4877" actId="26606"/>
          <ac:grpSpMkLst>
            <pc:docMk/>
            <pc:sldMk cId="1706950281" sldId="289"/>
            <ac:grpSpMk id="73" creationId="{23B58CC6-A99E-43AF-A467-256F19287FB8}"/>
          </ac:grpSpMkLst>
        </pc:grpChg>
        <pc:graphicFrameChg chg="add del">
          <ac:chgData name="Lee Sangmin" userId="7f608b41624e15f1" providerId="LiveId" clId="{29ACC934-30EC-4C28-89B8-4B67320E2394}" dt="2023-07-26T07:40:44.826" v="4156" actId="26606"/>
          <ac:graphicFrameMkLst>
            <pc:docMk/>
            <pc:sldMk cId="1706950281" sldId="289"/>
            <ac:graphicFrameMk id="41" creationId="{DC51C9B4-AC19-EAAB-79A2-AA10D102F331}"/>
          </ac:graphicFrameMkLst>
        </pc:graphicFrameChg>
        <pc:graphicFrameChg chg="add del mod">
          <ac:chgData name="Lee Sangmin" userId="7f608b41624e15f1" providerId="LiveId" clId="{29ACC934-30EC-4C28-89B8-4B67320E2394}" dt="2023-07-26T08:08:30.999" v="4877" actId="26606"/>
          <ac:graphicFrameMkLst>
            <pc:docMk/>
            <pc:sldMk cId="1706950281" sldId="289"/>
            <ac:graphicFrameMk id="43" creationId="{A909BA6E-A9E6-304E-AD69-A9EAE143400B}"/>
          </ac:graphicFrameMkLst>
        </pc:graphicFrameChg>
        <pc:picChg chg="add del">
          <ac:chgData name="Lee Sangmin" userId="7f608b41624e15f1" providerId="LiveId" clId="{29ACC934-30EC-4C28-89B8-4B67320E2394}" dt="2023-07-26T07:39:55.406" v="4128" actId="26606"/>
          <ac:picMkLst>
            <pc:docMk/>
            <pc:sldMk cId="1706950281" sldId="289"/>
            <ac:picMk id="5" creationId="{60BEE508-43BE-9779-4E37-9846DACC7693}"/>
          </ac:picMkLst>
        </pc:picChg>
        <pc:picChg chg="add del">
          <ac:chgData name="Lee Sangmin" userId="7f608b41624e15f1" providerId="LiveId" clId="{29ACC934-30EC-4C28-89B8-4B67320E2394}" dt="2023-07-26T07:40:08.002" v="4136" actId="26606"/>
          <ac:picMkLst>
            <pc:docMk/>
            <pc:sldMk cId="1706950281" sldId="289"/>
            <ac:picMk id="7" creationId="{458D6BA5-C685-6E7A-0F86-A7C8746277F5}"/>
          </ac:picMkLst>
        </pc:picChg>
        <pc:picChg chg="add del">
          <ac:chgData name="Lee Sangmin" userId="7f608b41624e15f1" providerId="LiveId" clId="{29ACC934-30EC-4C28-89B8-4B67320E2394}" dt="2023-07-26T07:39:56.761" v="4130" actId="26606"/>
          <ac:picMkLst>
            <pc:docMk/>
            <pc:sldMk cId="1706950281" sldId="289"/>
            <ac:picMk id="14" creationId="{DDA659B3-1694-5709-7584-830715FCF3A7}"/>
          </ac:picMkLst>
        </pc:picChg>
        <pc:picChg chg="add del">
          <ac:chgData name="Lee Sangmin" userId="7f608b41624e15f1" providerId="LiveId" clId="{29ACC934-30EC-4C28-89B8-4B67320E2394}" dt="2023-07-26T07:39:58.644" v="4132" actId="26606"/>
          <ac:picMkLst>
            <pc:docMk/>
            <pc:sldMk cId="1706950281" sldId="289"/>
            <ac:picMk id="18" creationId="{F25BB29D-EC32-F7F3-9544-06CB021B0C8F}"/>
          </ac:picMkLst>
        </pc:picChg>
        <pc:picChg chg="add del">
          <ac:chgData name="Lee Sangmin" userId="7f608b41624e15f1" providerId="LiveId" clId="{29ACC934-30EC-4C28-89B8-4B67320E2394}" dt="2023-07-26T07:40:04.654" v="4134" actId="26606"/>
          <ac:picMkLst>
            <pc:docMk/>
            <pc:sldMk cId="1706950281" sldId="289"/>
            <ac:picMk id="21" creationId="{60BEE508-43BE-9779-4E37-9846DACC7693}"/>
          </ac:picMkLst>
        </pc:picChg>
        <pc:picChg chg="add del">
          <ac:chgData name="Lee Sangmin" userId="7f608b41624e15f1" providerId="LiveId" clId="{29ACC934-30EC-4C28-89B8-4B67320E2394}" dt="2023-07-26T07:40:15.498" v="4138" actId="26606"/>
          <ac:picMkLst>
            <pc:docMk/>
            <pc:sldMk cId="1706950281" sldId="289"/>
            <ac:picMk id="29" creationId="{F5B03374-6721-F7EC-BD4D-9C1568D7CAB1}"/>
          </ac:picMkLst>
        </pc:picChg>
        <pc:picChg chg="add del">
          <ac:chgData name="Lee Sangmin" userId="7f608b41624e15f1" providerId="LiveId" clId="{29ACC934-30EC-4C28-89B8-4B67320E2394}" dt="2023-07-26T07:40:44.826" v="4156" actId="26606"/>
          <ac:picMkLst>
            <pc:docMk/>
            <pc:sldMk cId="1706950281" sldId="289"/>
            <ac:picMk id="42" creationId="{5CEC90C4-DE94-8B81-44C8-EDDE8CE4C378}"/>
          </ac:picMkLst>
        </pc:picChg>
        <pc:picChg chg="add del">
          <ac:chgData name="Lee Sangmin" userId="7f608b41624e15f1" providerId="LiveId" clId="{29ACC934-30EC-4C28-89B8-4B67320E2394}" dt="2023-07-26T08:10:08.202" v="4928" actId="26606"/>
          <ac:picMkLst>
            <pc:docMk/>
            <pc:sldMk cId="1706950281" sldId="289"/>
            <ac:picMk id="53" creationId="{CC6FA351-58EA-B35B-911F-2325C9083F5E}"/>
          </ac:picMkLst>
        </pc:picChg>
        <pc:cxnChg chg="add del">
          <ac:chgData name="Lee Sangmin" userId="7f608b41624e15f1" providerId="LiveId" clId="{29ACC934-30EC-4C28-89B8-4B67320E2394}" dt="2023-07-26T08:10:08.202" v="4928" actId="26606"/>
          <ac:cxnSpMkLst>
            <pc:docMk/>
            <pc:sldMk cId="1706950281" sldId="289"/>
            <ac:cxnSpMk id="52" creationId="{1503BFE4-729B-D9D0-C17B-501E6AF1127A}"/>
          </ac:cxnSpMkLst>
        </pc:cxnChg>
      </pc:sldChg>
      <pc:sldChg chg="addSp delSp modSp add del mod ord">
        <pc:chgData name="Lee Sangmin" userId="7f608b41624e15f1" providerId="LiveId" clId="{29ACC934-30EC-4C28-89B8-4B67320E2394}" dt="2023-08-04T09:24:30.614" v="7859" actId="2696"/>
        <pc:sldMkLst>
          <pc:docMk/>
          <pc:sldMk cId="1606074800" sldId="290"/>
        </pc:sldMkLst>
        <pc:spChg chg="mod">
          <ac:chgData name="Lee Sangmin" userId="7f608b41624e15f1" providerId="LiveId" clId="{29ACC934-30EC-4C28-89B8-4B67320E2394}" dt="2023-07-26T08:15:58.639" v="5000" actId="20577"/>
          <ac:spMkLst>
            <pc:docMk/>
            <pc:sldMk cId="1606074800" sldId="290"/>
            <ac:spMk id="2" creationId="{9223BDCD-1CB0-653B-2EF8-AB00138C1D20}"/>
          </ac:spMkLst>
        </pc:spChg>
        <pc:spChg chg="add del mod">
          <ac:chgData name="Lee Sangmin" userId="7f608b41624e15f1" providerId="LiveId" clId="{29ACC934-30EC-4C28-89B8-4B67320E2394}" dt="2023-08-04T09:24:21.778" v="7858" actId="478"/>
          <ac:spMkLst>
            <pc:docMk/>
            <pc:sldMk cId="1606074800" sldId="290"/>
            <ac:spMk id="3" creationId="{32375F9E-797F-1602-A564-2C9045CE1535}"/>
          </ac:spMkLst>
        </pc:spChg>
        <pc:spChg chg="add del mod">
          <ac:chgData name="Lee Sangmin" userId="7f608b41624e15f1" providerId="LiveId" clId="{29ACC934-30EC-4C28-89B8-4B67320E2394}" dt="2023-07-26T07:45:14.223" v="4164"/>
          <ac:spMkLst>
            <pc:docMk/>
            <pc:sldMk cId="1606074800" sldId="290"/>
            <ac:spMk id="3" creationId="{B43C82FA-364F-5AA2-F5BC-C8A792072B0F}"/>
          </ac:spMkLst>
        </pc:spChg>
        <pc:spChg chg="add del mod">
          <ac:chgData name="Lee Sangmin" userId="7f608b41624e15f1" providerId="LiveId" clId="{29ACC934-30EC-4C28-89B8-4B67320E2394}" dt="2023-08-04T09:24:18.557" v="7857" actId="478"/>
          <ac:spMkLst>
            <pc:docMk/>
            <pc:sldMk cId="1606074800" sldId="290"/>
            <ac:spMk id="4" creationId="{862F46D3-3EA2-46C4-8D7A-33FA912CDD87}"/>
          </ac:spMkLst>
        </pc:spChg>
        <pc:picChg chg="del">
          <ac:chgData name="Lee Sangmin" userId="7f608b41624e15f1" providerId="LiveId" clId="{29ACC934-30EC-4C28-89B8-4B67320E2394}" dt="2023-07-26T07:44:59.749" v="4163" actId="478"/>
          <ac:picMkLst>
            <pc:docMk/>
            <pc:sldMk cId="1606074800" sldId="290"/>
            <ac:picMk id="6146" creationId="{7223FBEC-86F1-BA4F-AC3A-E2E15E66CEC4}"/>
          </ac:picMkLst>
        </pc:picChg>
        <pc:picChg chg="add del mod">
          <ac:chgData name="Lee Sangmin" userId="7f608b41624e15f1" providerId="LiveId" clId="{29ACC934-30EC-4C28-89B8-4B67320E2394}" dt="2023-08-04T09:24:00.784" v="7855" actId="478"/>
          <ac:picMkLst>
            <pc:docMk/>
            <pc:sldMk cId="1606074800" sldId="290"/>
            <ac:picMk id="7170" creationId="{77354696-BB2A-F45D-CF4A-97277CCE2940}"/>
          </ac:picMkLst>
        </pc:picChg>
      </pc:sldChg>
      <pc:sldChg chg="addSp delSp modSp add mod ord">
        <pc:chgData name="Lee Sangmin" userId="7f608b41624e15f1" providerId="LiveId" clId="{29ACC934-30EC-4C28-89B8-4B67320E2394}" dt="2023-08-07T10:42:45.253" v="8976"/>
        <pc:sldMkLst>
          <pc:docMk/>
          <pc:sldMk cId="2054298112" sldId="291"/>
        </pc:sldMkLst>
        <pc:spChg chg="mod">
          <ac:chgData name="Lee Sangmin" userId="7f608b41624e15f1" providerId="LiveId" clId="{29ACC934-30EC-4C28-89B8-4B67320E2394}" dt="2023-07-26T08:15:53.499" v="4995" actId="20577"/>
          <ac:spMkLst>
            <pc:docMk/>
            <pc:sldMk cId="2054298112" sldId="291"/>
            <ac:spMk id="2" creationId="{9223BDCD-1CB0-653B-2EF8-AB00138C1D20}"/>
          </ac:spMkLst>
        </pc:spChg>
        <pc:spChg chg="add del mod">
          <ac:chgData name="Lee Sangmin" userId="7f608b41624e15f1" providerId="LiveId" clId="{29ACC934-30EC-4C28-89B8-4B67320E2394}" dt="2023-07-26T07:45:33.603" v="4167" actId="22"/>
          <ac:spMkLst>
            <pc:docMk/>
            <pc:sldMk cId="2054298112" sldId="291"/>
            <ac:spMk id="3" creationId="{C0A5B8DF-B708-B273-C6AA-22D719FD98D0}"/>
          </ac:spMkLst>
        </pc:spChg>
        <pc:picChg chg="add mod ord">
          <ac:chgData name="Lee Sangmin" userId="7f608b41624e15f1" providerId="LiveId" clId="{29ACC934-30EC-4C28-89B8-4B67320E2394}" dt="2023-07-26T07:45:33.603" v="4167" actId="22"/>
          <ac:picMkLst>
            <pc:docMk/>
            <pc:sldMk cId="2054298112" sldId="291"/>
            <ac:picMk id="5" creationId="{93534A70-7B44-E653-6F87-5B42179AAE66}"/>
          </ac:picMkLst>
        </pc:picChg>
        <pc:picChg chg="del">
          <ac:chgData name="Lee Sangmin" userId="7f608b41624e15f1" providerId="LiveId" clId="{29ACC934-30EC-4C28-89B8-4B67320E2394}" dt="2023-07-26T07:45:25.243" v="4166" actId="478"/>
          <ac:picMkLst>
            <pc:docMk/>
            <pc:sldMk cId="2054298112" sldId="291"/>
            <ac:picMk id="7170" creationId="{77354696-BB2A-F45D-CF4A-97277CCE2940}"/>
          </ac:picMkLst>
        </pc:pic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2054298112" sldId="291"/>
            <ac:inkMk id="3" creationId="{ED3333A8-B905-AA13-C1D0-0EF721777095}"/>
          </ac:inkMkLst>
        </pc:inkChg>
      </pc:sldChg>
      <pc:sldChg chg="addSp delSp modSp add mod ord">
        <pc:chgData name="Lee Sangmin" userId="7f608b41624e15f1" providerId="LiveId" clId="{29ACC934-30EC-4C28-89B8-4B67320E2394}" dt="2023-08-07T10:42:45.253" v="8976"/>
        <pc:sldMkLst>
          <pc:docMk/>
          <pc:sldMk cId="2385557272" sldId="292"/>
        </pc:sldMkLst>
        <pc:spChg chg="mod">
          <ac:chgData name="Lee Sangmin" userId="7f608b41624e15f1" providerId="LiveId" clId="{29ACC934-30EC-4C28-89B8-4B67320E2394}" dt="2023-07-26T08:15:55.901" v="4997" actId="20577"/>
          <ac:spMkLst>
            <pc:docMk/>
            <pc:sldMk cId="2385557272" sldId="292"/>
            <ac:spMk id="2" creationId="{9223BDCD-1CB0-653B-2EF8-AB00138C1D20}"/>
          </ac:spMkLst>
        </pc:spChg>
        <pc:spChg chg="add del mod">
          <ac:chgData name="Lee Sangmin" userId="7f608b41624e15f1" providerId="LiveId" clId="{29ACC934-30EC-4C28-89B8-4B67320E2394}" dt="2023-07-26T07:46:09.854" v="4174" actId="22"/>
          <ac:spMkLst>
            <pc:docMk/>
            <pc:sldMk cId="2385557272" sldId="292"/>
            <ac:spMk id="4" creationId="{27B6CF7E-22C9-1520-2AF1-1063A05E2986}"/>
          </ac:spMkLst>
        </pc:spChg>
        <pc:picChg chg="del">
          <ac:chgData name="Lee Sangmin" userId="7f608b41624e15f1" providerId="LiveId" clId="{29ACC934-30EC-4C28-89B8-4B67320E2394}" dt="2023-07-26T07:45:43.221" v="4172" actId="478"/>
          <ac:picMkLst>
            <pc:docMk/>
            <pc:sldMk cId="2385557272" sldId="292"/>
            <ac:picMk id="5" creationId="{93534A70-7B44-E653-6F87-5B42179AAE66}"/>
          </ac:picMkLst>
        </pc:picChg>
        <pc:picChg chg="add mod ord">
          <ac:chgData name="Lee Sangmin" userId="7f608b41624e15f1" providerId="LiveId" clId="{29ACC934-30EC-4C28-89B8-4B67320E2394}" dt="2023-07-26T07:46:09.854" v="4174" actId="22"/>
          <ac:picMkLst>
            <pc:docMk/>
            <pc:sldMk cId="2385557272" sldId="292"/>
            <ac:picMk id="7" creationId="{F3E15963-6905-24D6-9389-0FE9D8B5386F}"/>
          </ac:picMkLst>
        </pc:pic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2385557272" sldId="292"/>
            <ac:inkMk id="3" creationId="{8B1A0372-A873-1C0D-9A85-6D644FDBC809}"/>
          </ac:inkMkLst>
        </pc:inkChg>
      </pc:sldChg>
      <pc:sldChg chg="addSp delSp modSp add mod ord">
        <pc:chgData name="Lee Sangmin" userId="7f608b41624e15f1" providerId="LiveId" clId="{29ACC934-30EC-4C28-89B8-4B67320E2394}" dt="2023-08-07T10:42:45.253" v="8976"/>
        <pc:sldMkLst>
          <pc:docMk/>
          <pc:sldMk cId="743635751" sldId="293"/>
        </pc:sldMkLst>
        <pc:spChg chg="mod">
          <ac:chgData name="Lee Sangmin" userId="7f608b41624e15f1" providerId="LiveId" clId="{29ACC934-30EC-4C28-89B8-4B67320E2394}" dt="2023-07-26T08:15:56.836" v="4998" actId="20577"/>
          <ac:spMkLst>
            <pc:docMk/>
            <pc:sldMk cId="743635751" sldId="293"/>
            <ac:spMk id="2" creationId="{9223BDCD-1CB0-653B-2EF8-AB00138C1D20}"/>
          </ac:spMkLst>
        </pc:spChg>
        <pc:spChg chg="add del mod">
          <ac:chgData name="Lee Sangmin" userId="7f608b41624e15f1" providerId="LiveId" clId="{29ACC934-30EC-4C28-89B8-4B67320E2394}" dt="2023-07-26T07:46:18.296" v="4176" actId="22"/>
          <ac:spMkLst>
            <pc:docMk/>
            <pc:sldMk cId="743635751" sldId="293"/>
            <ac:spMk id="4" creationId="{3B3C6300-9F30-9E13-89CC-4E9E48E38641}"/>
          </ac:spMkLst>
        </pc:spChg>
        <pc:picChg chg="del">
          <ac:chgData name="Lee Sangmin" userId="7f608b41624e15f1" providerId="LiveId" clId="{29ACC934-30EC-4C28-89B8-4B67320E2394}" dt="2023-07-26T07:45:44.234" v="4173" actId="478"/>
          <ac:picMkLst>
            <pc:docMk/>
            <pc:sldMk cId="743635751" sldId="293"/>
            <ac:picMk id="5" creationId="{93534A70-7B44-E653-6F87-5B42179AAE66}"/>
          </ac:picMkLst>
        </pc:picChg>
        <pc:picChg chg="add mod ord">
          <ac:chgData name="Lee Sangmin" userId="7f608b41624e15f1" providerId="LiveId" clId="{29ACC934-30EC-4C28-89B8-4B67320E2394}" dt="2023-07-26T07:46:18.296" v="4176" actId="22"/>
          <ac:picMkLst>
            <pc:docMk/>
            <pc:sldMk cId="743635751" sldId="293"/>
            <ac:picMk id="7" creationId="{F6ED1237-A9C0-78F4-E6EF-28915FEA3A9C}"/>
          </ac:picMkLst>
        </pc:pic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743635751" sldId="293"/>
            <ac:inkMk id="3" creationId="{6D18C981-94A3-5E58-950F-700B80A388D3}"/>
          </ac:inkMkLst>
        </pc:inkChg>
      </pc:sldChg>
      <pc:sldChg chg="addSp delSp modSp add mod ord">
        <pc:chgData name="Lee Sangmin" userId="7f608b41624e15f1" providerId="LiveId" clId="{29ACC934-30EC-4C28-89B8-4B67320E2394}" dt="2023-08-07T10:42:45.253" v="8976"/>
        <pc:sldMkLst>
          <pc:docMk/>
          <pc:sldMk cId="3907060104" sldId="294"/>
        </pc:sldMkLst>
        <pc:spChg chg="mod">
          <ac:chgData name="Lee Sangmin" userId="7f608b41624e15f1" providerId="LiveId" clId="{29ACC934-30EC-4C28-89B8-4B67320E2394}" dt="2023-07-26T08:15:54.849" v="4996" actId="20577"/>
          <ac:spMkLst>
            <pc:docMk/>
            <pc:sldMk cId="3907060104" sldId="294"/>
            <ac:spMk id="2" creationId="{9223BDCD-1CB0-653B-2EF8-AB00138C1D20}"/>
          </ac:spMkLst>
        </pc:spChg>
        <pc:spChg chg="del">
          <ac:chgData name="Lee Sangmin" userId="7f608b41624e15f1" providerId="LiveId" clId="{29ACC934-30EC-4C28-89B8-4B67320E2394}" dt="2023-07-26T07:46:28.620" v="4177" actId="22"/>
          <ac:spMkLst>
            <pc:docMk/>
            <pc:sldMk cId="3907060104" sldId="294"/>
            <ac:spMk id="4" creationId="{3B3C6300-9F30-9E13-89CC-4E9E48E38641}"/>
          </ac:spMkLst>
        </pc:spChg>
        <pc:picChg chg="add mod ord">
          <ac:chgData name="Lee Sangmin" userId="7f608b41624e15f1" providerId="LiveId" clId="{29ACC934-30EC-4C28-89B8-4B67320E2394}" dt="2023-07-26T07:46:28.620" v="4177" actId="22"/>
          <ac:picMkLst>
            <pc:docMk/>
            <pc:sldMk cId="3907060104" sldId="294"/>
            <ac:picMk id="5" creationId="{BA4B3366-D651-64E5-63F7-841F1CF87340}"/>
          </ac:picMkLst>
        </pc:pic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3907060104" sldId="294"/>
            <ac:inkMk id="3" creationId="{106B77B2-ED08-ED06-F465-9AABCE1B8FD9}"/>
          </ac:inkMkLst>
        </pc:inkChg>
      </pc:sldChg>
      <pc:sldChg chg="addSp delSp modSp add mod">
        <pc:chgData name="Lee Sangmin" userId="7f608b41624e15f1" providerId="LiveId" clId="{29ACC934-30EC-4C28-89B8-4B67320E2394}" dt="2023-07-26T08:17:52.196" v="5028" actId="26606"/>
        <pc:sldMkLst>
          <pc:docMk/>
          <pc:sldMk cId="221794301" sldId="295"/>
        </pc:sldMkLst>
        <pc:spChg chg="mod">
          <ac:chgData name="Lee Sangmin" userId="7f608b41624e15f1" providerId="LiveId" clId="{29ACC934-30EC-4C28-89B8-4B67320E2394}" dt="2023-07-26T08:17:52.196" v="5028" actId="26606"/>
          <ac:spMkLst>
            <pc:docMk/>
            <pc:sldMk cId="221794301" sldId="295"/>
            <ac:spMk id="2" creationId="{9223BDCD-1CB0-653B-2EF8-AB00138C1D20}"/>
          </ac:spMkLst>
        </pc:spChg>
        <pc:spChg chg="add del mod">
          <ac:chgData name="Lee Sangmin" userId="7f608b41624e15f1" providerId="LiveId" clId="{29ACC934-30EC-4C28-89B8-4B67320E2394}" dt="2023-07-26T08:13:26.053" v="4970"/>
          <ac:spMkLst>
            <pc:docMk/>
            <pc:sldMk cId="221794301" sldId="295"/>
            <ac:spMk id="3" creationId="{A5107554-7671-207B-B8B1-4665CE0DBFF5}"/>
          </ac:spMkLst>
        </pc:spChg>
        <pc:spChg chg="del">
          <ac:chgData name="Lee Sangmin" userId="7f608b41624e15f1" providerId="LiveId" clId="{29ACC934-30EC-4C28-89B8-4B67320E2394}" dt="2023-07-26T08:12:28.626" v="4952" actId="478"/>
          <ac:spMkLst>
            <pc:docMk/>
            <pc:sldMk cId="221794301" sldId="295"/>
            <ac:spMk id="5" creationId="{1F602E13-D80B-D2B6-5404-5AEF476EB012}"/>
          </ac:spMkLst>
        </pc:spChg>
        <pc:spChg chg="add del mod">
          <ac:chgData name="Lee Sangmin" userId="7f608b41624e15f1" providerId="LiveId" clId="{29ACC934-30EC-4C28-89B8-4B67320E2394}" dt="2023-07-26T08:17:52.196" v="5028" actId="26606"/>
          <ac:spMkLst>
            <pc:docMk/>
            <pc:sldMk cId="221794301" sldId="295"/>
            <ac:spMk id="6" creationId="{61BEF5F2-523F-79D5-0290-4E1E2E164B3B}"/>
          </ac:spMkLst>
        </pc:spChg>
        <pc:spChg chg="add mod">
          <ac:chgData name="Lee Sangmin" userId="7f608b41624e15f1" providerId="LiveId" clId="{29ACC934-30EC-4C28-89B8-4B67320E2394}" dt="2023-07-26T08:17:52.196" v="5028" actId="26606"/>
          <ac:spMkLst>
            <pc:docMk/>
            <pc:sldMk cId="221794301" sldId="295"/>
            <ac:spMk id="10" creationId="{A9994D40-53E8-E505-DE76-ADC365A61BE8}"/>
          </ac:spMkLst>
        </pc:spChg>
        <pc:spChg chg="add del">
          <ac:chgData name="Lee Sangmin" userId="7f608b41624e15f1" providerId="LiveId" clId="{29ACC934-30EC-4C28-89B8-4B67320E2394}" dt="2023-07-26T08:13:12.352" v="4962" actId="26606"/>
          <ac:spMkLst>
            <pc:docMk/>
            <pc:sldMk cId="221794301" sldId="295"/>
            <ac:spMk id="9223" creationId="{700E0F77-E936-4985-B7B1-B9823486AC33}"/>
          </ac:spMkLst>
        </pc:spChg>
        <pc:spChg chg="add del">
          <ac:chgData name="Lee Sangmin" userId="7f608b41624e15f1" providerId="LiveId" clId="{29ACC934-30EC-4C28-89B8-4B67320E2394}" dt="2023-07-26T08:13:12.352" v="4962" actId="26606"/>
          <ac:spMkLst>
            <pc:docMk/>
            <pc:sldMk cId="221794301" sldId="295"/>
            <ac:spMk id="9225" creationId="{95C8260E-968F-44E8-A823-ABB431311926}"/>
          </ac:spMkLst>
        </pc:spChg>
        <pc:spChg chg="add del">
          <ac:chgData name="Lee Sangmin" userId="7f608b41624e15f1" providerId="LiveId" clId="{29ACC934-30EC-4C28-89B8-4B67320E2394}" dt="2023-07-26T08:13:12.352" v="4962" actId="26606"/>
          <ac:spMkLst>
            <pc:docMk/>
            <pc:sldMk cId="221794301" sldId="295"/>
            <ac:spMk id="9227" creationId="{2C1BBA94-3F40-40AA-8BB9-E69E25E537C1}"/>
          </ac:spMkLst>
        </pc:spChg>
        <pc:spChg chg="add del">
          <ac:chgData name="Lee Sangmin" userId="7f608b41624e15f1" providerId="LiveId" clId="{29ACC934-30EC-4C28-89B8-4B67320E2394}" dt="2023-07-26T08:13:12.352" v="4962" actId="26606"/>
          <ac:spMkLst>
            <pc:docMk/>
            <pc:sldMk cId="221794301" sldId="295"/>
            <ac:spMk id="9229" creationId="{FE43805F-24A6-46A4-B19B-54F28347355C}"/>
          </ac:spMkLst>
        </pc:spChg>
        <pc:spChg chg="add del">
          <ac:chgData name="Lee Sangmin" userId="7f608b41624e15f1" providerId="LiveId" clId="{29ACC934-30EC-4C28-89B8-4B67320E2394}" dt="2023-07-26T08:14:05.057" v="4981" actId="26606"/>
          <ac:spMkLst>
            <pc:docMk/>
            <pc:sldMk cId="221794301" sldId="295"/>
            <ac:spMk id="9231" creationId="{95C8260E-968F-44E8-A823-ABB431311926}"/>
          </ac:spMkLst>
        </pc:spChg>
        <pc:spChg chg="add del">
          <ac:chgData name="Lee Sangmin" userId="7f608b41624e15f1" providerId="LiveId" clId="{29ACC934-30EC-4C28-89B8-4B67320E2394}" dt="2023-07-26T08:14:05.057" v="4981" actId="26606"/>
          <ac:spMkLst>
            <pc:docMk/>
            <pc:sldMk cId="221794301" sldId="295"/>
            <ac:spMk id="9236" creationId="{700E0F77-E936-4985-B7B1-B9823486AC33}"/>
          </ac:spMkLst>
        </pc:spChg>
        <pc:spChg chg="add del">
          <ac:chgData name="Lee Sangmin" userId="7f608b41624e15f1" providerId="LiveId" clId="{29ACC934-30EC-4C28-89B8-4B67320E2394}" dt="2023-07-26T08:13:10.275" v="4961" actId="26606"/>
          <ac:spMkLst>
            <pc:docMk/>
            <pc:sldMk cId="221794301" sldId="295"/>
            <ac:spMk id="9238" creationId="{5D7F64A8-D625-4F61-A290-B499BB62ACFF}"/>
          </ac:spMkLst>
        </pc:spChg>
        <pc:spChg chg="add del">
          <ac:chgData name="Lee Sangmin" userId="7f608b41624e15f1" providerId="LiveId" clId="{29ACC934-30EC-4C28-89B8-4B67320E2394}" dt="2023-07-26T08:14:05.057" v="4981" actId="26606"/>
          <ac:spMkLst>
            <pc:docMk/>
            <pc:sldMk cId="221794301" sldId="295"/>
            <ac:spMk id="9240" creationId="{2C1BBA94-3F40-40AA-8BB9-E69E25E537C1}"/>
          </ac:spMkLst>
        </pc:spChg>
        <pc:spChg chg="add del">
          <ac:chgData name="Lee Sangmin" userId="7f608b41624e15f1" providerId="LiveId" clId="{29ACC934-30EC-4C28-89B8-4B67320E2394}" dt="2023-07-26T08:14:05.057" v="4981" actId="26606"/>
          <ac:spMkLst>
            <pc:docMk/>
            <pc:sldMk cId="221794301" sldId="295"/>
            <ac:spMk id="9242" creationId="{FE43805F-24A6-46A4-B19B-54F28347355C}"/>
          </ac:spMkLst>
        </pc:spChg>
        <pc:spChg chg="add del">
          <ac:chgData name="Lee Sangmin" userId="7f608b41624e15f1" providerId="LiveId" clId="{29ACC934-30EC-4C28-89B8-4B67320E2394}" dt="2023-07-26T08:17:28.827" v="5022" actId="26606"/>
          <ac:spMkLst>
            <pc:docMk/>
            <pc:sldMk cId="221794301" sldId="295"/>
            <ac:spMk id="9247" creationId="{5D13CC36-B950-4F02-9BAF-9A7EB267398C}"/>
          </ac:spMkLst>
        </pc:spChg>
        <pc:spChg chg="add del">
          <ac:chgData name="Lee Sangmin" userId="7f608b41624e15f1" providerId="LiveId" clId="{29ACC934-30EC-4C28-89B8-4B67320E2394}" dt="2023-07-26T08:17:28.827" v="5022" actId="26606"/>
          <ac:spMkLst>
            <pc:docMk/>
            <pc:sldMk cId="221794301" sldId="295"/>
            <ac:spMk id="9249" creationId="{4F2E2428-58BA-458D-AA54-05502E63F32F}"/>
          </ac:spMkLst>
        </pc:spChg>
        <pc:spChg chg="add del">
          <ac:chgData name="Lee Sangmin" userId="7f608b41624e15f1" providerId="LiveId" clId="{29ACC934-30EC-4C28-89B8-4B67320E2394}" dt="2023-07-26T08:17:52.196" v="5028" actId="26606"/>
          <ac:spMkLst>
            <pc:docMk/>
            <pc:sldMk cId="221794301" sldId="295"/>
            <ac:spMk id="9254" creationId="{8D1AA55E-40D5-461B-A5A8-4AE8AAB71B08}"/>
          </ac:spMkLst>
        </pc:spChg>
        <pc:spChg chg="add del">
          <ac:chgData name="Lee Sangmin" userId="7f608b41624e15f1" providerId="LiveId" clId="{29ACC934-30EC-4C28-89B8-4B67320E2394}" dt="2023-07-26T08:17:52.196" v="5028" actId="26606"/>
          <ac:spMkLst>
            <pc:docMk/>
            <pc:sldMk cId="221794301" sldId="295"/>
            <ac:spMk id="9258" creationId="{6CB927A4-E432-4310-9CD5-E89FF5063179}"/>
          </ac:spMkLst>
        </pc:spChg>
        <pc:spChg chg="add del">
          <ac:chgData name="Lee Sangmin" userId="7f608b41624e15f1" providerId="LiveId" clId="{29ACC934-30EC-4C28-89B8-4B67320E2394}" dt="2023-07-26T08:17:52.196" v="5028" actId="26606"/>
          <ac:spMkLst>
            <pc:docMk/>
            <pc:sldMk cId="221794301" sldId="295"/>
            <ac:spMk id="9260" creationId="{E3020543-B24B-4EC4-8FFC-8DD88EEA91A8}"/>
          </ac:spMkLst>
        </pc:spChg>
        <pc:spChg chg="add">
          <ac:chgData name="Lee Sangmin" userId="7f608b41624e15f1" providerId="LiveId" clId="{29ACC934-30EC-4C28-89B8-4B67320E2394}" dt="2023-07-26T08:17:52.196" v="5028" actId="26606"/>
          <ac:spMkLst>
            <pc:docMk/>
            <pc:sldMk cId="221794301" sldId="295"/>
            <ac:spMk id="9265" creationId="{2029D5AD-8348-4446-B191-6A9B6FE03F21}"/>
          </ac:spMkLst>
        </pc:spChg>
        <pc:spChg chg="add">
          <ac:chgData name="Lee Sangmin" userId="7f608b41624e15f1" providerId="LiveId" clId="{29ACC934-30EC-4C28-89B8-4B67320E2394}" dt="2023-07-26T08:17:52.196" v="5028" actId="26606"/>
          <ac:spMkLst>
            <pc:docMk/>
            <pc:sldMk cId="221794301" sldId="295"/>
            <ac:spMk id="9267" creationId="{A3F395A2-2B64-4749-BD93-2F159C7E1FB5}"/>
          </ac:spMkLst>
        </pc:spChg>
        <pc:spChg chg="add">
          <ac:chgData name="Lee Sangmin" userId="7f608b41624e15f1" providerId="LiveId" clId="{29ACC934-30EC-4C28-89B8-4B67320E2394}" dt="2023-07-26T08:17:52.196" v="5028" actId="26606"/>
          <ac:spMkLst>
            <pc:docMk/>
            <pc:sldMk cId="221794301" sldId="295"/>
            <ac:spMk id="9269" creationId="{5CF0135B-EAB8-4CA0-896C-2D897ECD28BC}"/>
          </ac:spMkLst>
        </pc:spChg>
        <pc:spChg chg="add">
          <ac:chgData name="Lee Sangmin" userId="7f608b41624e15f1" providerId="LiveId" clId="{29ACC934-30EC-4C28-89B8-4B67320E2394}" dt="2023-07-26T08:17:52.196" v="5028" actId="26606"/>
          <ac:spMkLst>
            <pc:docMk/>
            <pc:sldMk cId="221794301" sldId="295"/>
            <ac:spMk id="9271" creationId="{92C3387C-D24F-4737-8A37-1DC5CFF09CFA}"/>
          </ac:spMkLst>
        </pc:spChg>
        <pc:picChg chg="add del mod">
          <ac:chgData name="Lee Sangmin" userId="7f608b41624e15f1" providerId="LiveId" clId="{29ACC934-30EC-4C28-89B8-4B67320E2394}" dt="2023-07-26T08:17:50.158" v="5027" actId="478"/>
          <ac:picMkLst>
            <pc:docMk/>
            <pc:sldMk cId="221794301" sldId="295"/>
            <ac:picMk id="7" creationId="{C1CFFA5C-C9AA-6CD3-C4DB-EA159627F0D4}"/>
          </ac:picMkLst>
        </pc:picChg>
        <pc:picChg chg="add del mod">
          <ac:chgData name="Lee Sangmin" userId="7f608b41624e15f1" providerId="LiveId" clId="{29ACC934-30EC-4C28-89B8-4B67320E2394}" dt="2023-07-26T08:13:43.538" v="4974" actId="478"/>
          <ac:picMkLst>
            <pc:docMk/>
            <pc:sldMk cId="221794301" sldId="295"/>
            <ac:picMk id="8" creationId="{ED6A6DA8-3B94-F9E2-F421-521A5ADBEDE6}"/>
          </ac:picMkLst>
        </pc:picChg>
        <pc:picChg chg="del">
          <ac:chgData name="Lee Sangmin" userId="7f608b41624e15f1" providerId="LiveId" clId="{29ACC934-30EC-4C28-89B8-4B67320E2394}" dt="2023-07-26T08:12:22.705" v="4950" actId="478"/>
          <ac:picMkLst>
            <pc:docMk/>
            <pc:sldMk cId="221794301" sldId="295"/>
            <ac:picMk id="9218" creationId="{FC43BA90-13C9-BB7F-1D65-E17146CE0AB6}"/>
          </ac:picMkLst>
        </pc:picChg>
        <pc:picChg chg="add del">
          <ac:chgData name="Lee Sangmin" userId="7f608b41624e15f1" providerId="LiveId" clId="{29ACC934-30EC-4C28-89B8-4B67320E2394}" dt="2023-07-26T08:13:25.596" v="4969" actId="21"/>
          <ac:picMkLst>
            <pc:docMk/>
            <pc:sldMk cId="221794301" sldId="295"/>
            <ac:picMk id="9232" creationId="{7E4658DC-C4D3-EBF0-8086-84E9658CF388}"/>
          </ac:picMkLst>
        </pc:picChg>
        <pc:picChg chg="add del">
          <ac:chgData name="Lee Sangmin" userId="7f608b41624e15f1" providerId="LiveId" clId="{29ACC934-30EC-4C28-89B8-4B67320E2394}" dt="2023-07-26T08:13:10.275" v="4961" actId="26606"/>
          <ac:picMkLst>
            <pc:docMk/>
            <pc:sldMk cId="221794301" sldId="295"/>
            <ac:picMk id="9233" creationId="{E35C20D4-9845-93E4-CBAD-A23EA81495BC}"/>
          </ac:picMkLst>
        </pc:picChg>
        <pc:picChg chg="add del">
          <ac:chgData name="Lee Sangmin" userId="7f608b41624e15f1" providerId="LiveId" clId="{29ACC934-30EC-4C28-89B8-4B67320E2394}" dt="2023-07-26T08:13:10.275" v="4961" actId="26606"/>
          <ac:picMkLst>
            <pc:docMk/>
            <pc:sldMk cId="221794301" sldId="295"/>
            <ac:picMk id="9235" creationId="{24F4D5FE-DC76-4ECD-AC10-52E8F9BE02BC}"/>
          </ac:picMkLst>
        </pc:picChg>
        <pc:cxnChg chg="add del">
          <ac:chgData name="Lee Sangmin" userId="7f608b41624e15f1" providerId="LiveId" clId="{29ACC934-30EC-4C28-89B8-4B67320E2394}" dt="2023-07-26T08:17:52.196" v="5028" actId="26606"/>
          <ac:cxnSpMkLst>
            <pc:docMk/>
            <pc:sldMk cId="221794301" sldId="295"/>
            <ac:cxnSpMk id="9256" creationId="{7EB498BD-8089-4626-91EA-4978EBEF535E}"/>
          </ac:cxnSpMkLst>
        </pc:cxnChg>
      </pc:sldChg>
      <pc:sldChg chg="addSp delSp modSp add mod ord">
        <pc:chgData name="Lee Sangmin" userId="7f608b41624e15f1" providerId="LiveId" clId="{29ACC934-30EC-4C28-89B8-4B67320E2394}" dt="2023-08-07T10:42:45.253" v="8976"/>
        <pc:sldMkLst>
          <pc:docMk/>
          <pc:sldMk cId="1695356682" sldId="296"/>
        </pc:sldMkLst>
        <pc:spChg chg="mod">
          <ac:chgData name="Lee Sangmin" userId="7f608b41624e15f1" providerId="LiveId" clId="{29ACC934-30EC-4C28-89B8-4B67320E2394}" dt="2023-07-26T08:24:58.145" v="5193" actId="20577"/>
          <ac:spMkLst>
            <pc:docMk/>
            <pc:sldMk cId="1695356682" sldId="296"/>
            <ac:spMk id="2" creationId="{DFC74E0C-39AC-3CDB-37AE-AD6A1834A630}"/>
          </ac:spMkLst>
        </pc:spChg>
        <pc:spChg chg="add del mod">
          <ac:chgData name="Lee Sangmin" userId="7f608b41624e15f1" providerId="LiveId" clId="{29ACC934-30EC-4C28-89B8-4B67320E2394}" dt="2023-07-26T08:27:18.899" v="5201" actId="22"/>
          <ac:spMkLst>
            <pc:docMk/>
            <pc:sldMk cId="1695356682" sldId="296"/>
            <ac:spMk id="4" creationId="{2D3E3295-5C84-88F0-5816-CA1E1D33E482}"/>
          </ac:spMkLst>
        </pc:spChg>
        <pc:spChg chg="add mod">
          <ac:chgData name="Lee Sangmin" userId="7f608b41624e15f1" providerId="LiveId" clId="{29ACC934-30EC-4C28-89B8-4B67320E2394}" dt="2023-07-26T08:27:25.520" v="5204" actId="1076"/>
          <ac:spMkLst>
            <pc:docMk/>
            <pc:sldMk cId="1695356682" sldId="296"/>
            <ac:spMk id="10" creationId="{1DDB566A-C3E7-D6CA-0A96-2992764F3178}"/>
          </ac:spMkLst>
        </pc:spChg>
        <pc:picChg chg="del">
          <ac:chgData name="Lee Sangmin" userId="7f608b41624e15f1" providerId="LiveId" clId="{29ACC934-30EC-4C28-89B8-4B67320E2394}" dt="2023-07-26T08:25:00.542" v="5196" actId="478"/>
          <ac:picMkLst>
            <pc:docMk/>
            <pc:sldMk cId="1695356682" sldId="296"/>
            <ac:picMk id="5" creationId="{909AC061-0EE8-3B04-B3F9-FA79C75DF234}"/>
          </ac:picMkLst>
        </pc:picChg>
        <pc:picChg chg="add del mod">
          <ac:chgData name="Lee Sangmin" userId="7f608b41624e15f1" providerId="LiveId" clId="{29ACC934-30EC-4C28-89B8-4B67320E2394}" dt="2023-07-26T08:25:03.134" v="5198"/>
          <ac:picMkLst>
            <pc:docMk/>
            <pc:sldMk cId="1695356682" sldId="296"/>
            <ac:picMk id="6" creationId="{FF85D470-9151-FD13-8756-2ECDA7900DC5}"/>
          </ac:picMkLst>
        </pc:picChg>
        <pc:picChg chg="del">
          <ac:chgData name="Lee Sangmin" userId="7f608b41624e15f1" providerId="LiveId" clId="{29ACC934-30EC-4C28-89B8-4B67320E2394}" dt="2023-07-26T08:24:59.977" v="5194" actId="478"/>
          <ac:picMkLst>
            <pc:docMk/>
            <pc:sldMk cId="1695356682" sldId="296"/>
            <ac:picMk id="7" creationId="{5DC2A1F3-AA40-CD37-1323-32F85D1AFCBB}"/>
          </ac:picMkLst>
        </pc:picChg>
        <pc:picChg chg="del">
          <ac:chgData name="Lee Sangmin" userId="7f608b41624e15f1" providerId="LiveId" clId="{29ACC934-30EC-4C28-89B8-4B67320E2394}" dt="2023-07-26T08:25:00.248" v="5195" actId="478"/>
          <ac:picMkLst>
            <pc:docMk/>
            <pc:sldMk cId="1695356682" sldId="296"/>
            <ac:picMk id="9" creationId="{00993B2E-75C0-6D0B-5B6A-B8BBB1C8FB57}"/>
          </ac:picMkLst>
        </pc:picChg>
        <pc:picChg chg="add mod ord">
          <ac:chgData name="Lee Sangmin" userId="7f608b41624e15f1" providerId="LiveId" clId="{29ACC934-30EC-4C28-89B8-4B67320E2394}" dt="2023-07-26T08:27:22.730" v="5203" actId="1076"/>
          <ac:picMkLst>
            <pc:docMk/>
            <pc:sldMk cId="1695356682" sldId="296"/>
            <ac:picMk id="12" creationId="{FCE92727-1360-651B-A03C-6CB72368620F}"/>
          </ac:picMkLst>
        </pc:pic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1695356682" sldId="296"/>
            <ac:inkMk id="3" creationId="{FFBCAC0F-77D4-E45A-6FBD-DB70F0F3A481}"/>
          </ac:inkMkLst>
        </pc:inkChg>
      </pc:sldChg>
      <pc:sldChg chg="addSp delSp modSp new mod setBg">
        <pc:chgData name="Lee Sangmin" userId="7f608b41624e15f1" providerId="LiveId" clId="{29ACC934-30EC-4C28-89B8-4B67320E2394}" dt="2023-07-26T08:30:26.718" v="5476" actId="26606"/>
        <pc:sldMkLst>
          <pc:docMk/>
          <pc:sldMk cId="2256584623" sldId="297"/>
        </pc:sldMkLst>
        <pc:spChg chg="mod">
          <ac:chgData name="Lee Sangmin" userId="7f608b41624e15f1" providerId="LiveId" clId="{29ACC934-30EC-4C28-89B8-4B67320E2394}" dt="2023-07-26T08:30:26.718" v="5476" actId="26606"/>
          <ac:spMkLst>
            <pc:docMk/>
            <pc:sldMk cId="2256584623" sldId="297"/>
            <ac:spMk id="2" creationId="{F5A042A1-5926-4776-97FF-F45C0E21A60D}"/>
          </ac:spMkLst>
        </pc:spChg>
        <pc:spChg chg="del mod">
          <ac:chgData name="Lee Sangmin" userId="7f608b41624e15f1" providerId="LiveId" clId="{29ACC934-30EC-4C28-89B8-4B67320E2394}" dt="2023-07-26T08:30:26.718" v="5476" actId="26606"/>
          <ac:spMkLst>
            <pc:docMk/>
            <pc:sldMk cId="2256584623" sldId="297"/>
            <ac:spMk id="3" creationId="{D748B55B-B403-0379-909E-05C3DD9135CE}"/>
          </ac:spMkLst>
        </pc:spChg>
        <pc:spChg chg="add del">
          <ac:chgData name="Lee Sangmin" userId="7f608b41624e15f1" providerId="LiveId" clId="{29ACC934-30EC-4C28-89B8-4B67320E2394}" dt="2023-07-26T08:30:26.707" v="5475" actId="26606"/>
          <ac:spMkLst>
            <pc:docMk/>
            <pc:sldMk cId="2256584623" sldId="297"/>
            <ac:spMk id="9" creationId="{04812C46-200A-4DEB-A05E-3ED6C68C2387}"/>
          </ac:spMkLst>
        </pc:spChg>
        <pc:spChg chg="add del">
          <ac:chgData name="Lee Sangmin" userId="7f608b41624e15f1" providerId="LiveId" clId="{29ACC934-30EC-4C28-89B8-4B67320E2394}" dt="2023-07-26T08:30:26.707" v="5475" actId="26606"/>
          <ac:spMkLst>
            <pc:docMk/>
            <pc:sldMk cId="2256584623" sldId="297"/>
            <ac:spMk id="11" creationId="{D1EA859B-E555-4109-94F3-6700E046E008}"/>
          </ac:spMkLst>
        </pc:spChg>
        <pc:spChg chg="add">
          <ac:chgData name="Lee Sangmin" userId="7f608b41624e15f1" providerId="LiveId" clId="{29ACC934-30EC-4C28-89B8-4B67320E2394}" dt="2023-07-26T08:30:26.718" v="5476" actId="26606"/>
          <ac:spMkLst>
            <pc:docMk/>
            <pc:sldMk cId="2256584623" sldId="297"/>
            <ac:spMk id="13" creationId="{79F40191-0F44-4FD1-82CC-ACB507C14BE6}"/>
          </ac:spMkLst>
        </pc:spChg>
        <pc:spChg chg="add">
          <ac:chgData name="Lee Sangmin" userId="7f608b41624e15f1" providerId="LiveId" clId="{29ACC934-30EC-4C28-89B8-4B67320E2394}" dt="2023-07-26T08:30:26.718" v="5476" actId="26606"/>
          <ac:spMkLst>
            <pc:docMk/>
            <pc:sldMk cId="2256584623" sldId="297"/>
            <ac:spMk id="14" creationId="{5A59F003-E00A-43F9-91DC-CC54E3B87466}"/>
          </ac:spMkLst>
        </pc:spChg>
        <pc:spChg chg="add">
          <ac:chgData name="Lee Sangmin" userId="7f608b41624e15f1" providerId="LiveId" clId="{29ACC934-30EC-4C28-89B8-4B67320E2394}" dt="2023-07-26T08:30:26.718" v="5476" actId="26606"/>
          <ac:spMkLst>
            <pc:docMk/>
            <pc:sldMk cId="2256584623" sldId="297"/>
            <ac:spMk id="16" creationId="{D74A4382-E3AD-430A-9A1F-DFA3E0E77A7D}"/>
          </ac:spMkLst>
        </pc:spChg>
        <pc:picChg chg="add del">
          <ac:chgData name="Lee Sangmin" userId="7f608b41624e15f1" providerId="LiveId" clId="{29ACC934-30EC-4C28-89B8-4B67320E2394}" dt="2023-07-26T08:30:26.707" v="5475" actId="26606"/>
          <ac:picMkLst>
            <pc:docMk/>
            <pc:sldMk cId="2256584623" sldId="297"/>
            <ac:picMk id="5" creationId="{EA045A85-56BA-24A8-1027-2412BFFA8DBF}"/>
          </ac:picMkLst>
        </pc:picChg>
        <pc:picChg chg="add">
          <ac:chgData name="Lee Sangmin" userId="7f608b41624e15f1" providerId="LiveId" clId="{29ACC934-30EC-4C28-89B8-4B67320E2394}" dt="2023-07-26T08:30:26.718" v="5476" actId="26606"/>
          <ac:picMkLst>
            <pc:docMk/>
            <pc:sldMk cId="2256584623" sldId="297"/>
            <ac:picMk id="15" creationId="{3FFF136C-061F-98BF-00F4-38C7998BB625}"/>
          </ac:picMkLst>
        </pc:picChg>
      </pc:sldChg>
      <pc:sldChg chg="addSp delSp modSp new mod setBg">
        <pc:chgData name="Lee Sangmin" userId="7f608b41624e15f1" providerId="LiveId" clId="{29ACC934-30EC-4C28-89B8-4B67320E2394}" dt="2023-07-26T08:33:39.343" v="5560" actId="27614"/>
        <pc:sldMkLst>
          <pc:docMk/>
          <pc:sldMk cId="2473633272" sldId="298"/>
        </pc:sldMkLst>
        <pc:spChg chg="del">
          <ac:chgData name="Lee Sangmin" userId="7f608b41624e15f1" providerId="LiveId" clId="{29ACC934-30EC-4C28-89B8-4B67320E2394}" dt="2023-07-26T08:33:37.025" v="5559" actId="26606"/>
          <ac:spMkLst>
            <pc:docMk/>
            <pc:sldMk cId="2473633272" sldId="298"/>
            <ac:spMk id="2" creationId="{88E68736-6AAD-C199-47A3-E0C66B74D7C3}"/>
          </ac:spMkLst>
        </pc:spChg>
        <pc:spChg chg="del">
          <ac:chgData name="Lee Sangmin" userId="7f608b41624e15f1" providerId="LiveId" clId="{29ACC934-30EC-4C28-89B8-4B67320E2394}" dt="2023-07-26T08:33:33.848" v="5558" actId="22"/>
          <ac:spMkLst>
            <pc:docMk/>
            <pc:sldMk cId="2473633272" sldId="298"/>
            <ac:spMk id="3" creationId="{C1CAE406-6ED9-6DAC-AD0B-513B73D8F94B}"/>
          </ac:spMkLst>
        </pc:spChg>
        <pc:spChg chg="add">
          <ac:chgData name="Lee Sangmin" userId="7f608b41624e15f1" providerId="LiveId" clId="{29ACC934-30EC-4C28-89B8-4B67320E2394}" dt="2023-07-26T08:33:37.025" v="5559" actId="26606"/>
          <ac:spMkLst>
            <pc:docMk/>
            <pc:sldMk cId="2473633272" sldId="298"/>
            <ac:spMk id="10" creationId="{42A4FC2C-047E-45A5-965D-8E1E3BF09BC6}"/>
          </ac:spMkLst>
        </pc:spChg>
        <pc:picChg chg="add mod ord">
          <ac:chgData name="Lee Sangmin" userId="7f608b41624e15f1" providerId="LiveId" clId="{29ACC934-30EC-4C28-89B8-4B67320E2394}" dt="2023-07-26T08:33:39.343" v="5560" actId="27614"/>
          <ac:picMkLst>
            <pc:docMk/>
            <pc:sldMk cId="2473633272" sldId="298"/>
            <ac:picMk id="5" creationId="{071A4F63-B106-8018-D14C-CF51A1F6FCDC}"/>
          </ac:picMkLst>
        </pc:picChg>
      </pc:sldChg>
      <pc:sldChg chg="addSp delSp modSp new mod ord setBg">
        <pc:chgData name="Lee Sangmin" userId="7f608b41624e15f1" providerId="LiveId" clId="{29ACC934-30EC-4C28-89B8-4B67320E2394}" dt="2023-07-26T08:36:43.852" v="5579" actId="26606"/>
        <pc:sldMkLst>
          <pc:docMk/>
          <pc:sldMk cId="381716078" sldId="299"/>
        </pc:sldMkLst>
        <pc:spChg chg="del">
          <ac:chgData name="Lee Sangmin" userId="7f608b41624e15f1" providerId="LiveId" clId="{29ACC934-30EC-4C28-89B8-4B67320E2394}" dt="2023-07-26T08:36:43.852" v="5579" actId="26606"/>
          <ac:spMkLst>
            <pc:docMk/>
            <pc:sldMk cId="381716078" sldId="299"/>
            <ac:spMk id="2" creationId="{7FD60047-A722-1149-7D84-C30AFF473E40}"/>
          </ac:spMkLst>
        </pc:spChg>
        <pc:spChg chg="del">
          <ac:chgData name="Lee Sangmin" userId="7f608b41624e15f1" providerId="LiveId" clId="{29ACC934-30EC-4C28-89B8-4B67320E2394}" dt="2023-07-26T08:36:39.274" v="5578" actId="22"/>
          <ac:spMkLst>
            <pc:docMk/>
            <pc:sldMk cId="381716078" sldId="299"/>
            <ac:spMk id="3" creationId="{8EA805E7-5DBA-5659-13DB-5A6C28B040DB}"/>
          </ac:spMkLst>
        </pc:spChg>
        <pc:spChg chg="add">
          <ac:chgData name="Lee Sangmin" userId="7f608b41624e15f1" providerId="LiveId" clId="{29ACC934-30EC-4C28-89B8-4B67320E2394}" dt="2023-07-26T08:36:43.852" v="5579" actId="26606"/>
          <ac:spMkLst>
            <pc:docMk/>
            <pc:sldMk cId="381716078" sldId="299"/>
            <ac:spMk id="10" creationId="{32BC26D8-82FB-445E-AA49-62A77D7C1EE0}"/>
          </ac:spMkLst>
        </pc:spChg>
        <pc:spChg chg="add">
          <ac:chgData name="Lee Sangmin" userId="7f608b41624e15f1" providerId="LiveId" clId="{29ACC934-30EC-4C28-89B8-4B67320E2394}" dt="2023-07-26T08:36:43.852" v="5579" actId="26606"/>
          <ac:spMkLst>
            <pc:docMk/>
            <pc:sldMk cId="381716078" sldId="299"/>
            <ac:spMk id="12" creationId="{CB44330D-EA18-4254-AA95-EB49948539B8}"/>
          </ac:spMkLst>
        </pc:spChg>
        <pc:picChg chg="add mod ord">
          <ac:chgData name="Lee Sangmin" userId="7f608b41624e15f1" providerId="LiveId" clId="{29ACC934-30EC-4C28-89B8-4B67320E2394}" dt="2023-07-26T08:36:43.852" v="5579" actId="26606"/>
          <ac:picMkLst>
            <pc:docMk/>
            <pc:sldMk cId="381716078" sldId="299"/>
            <ac:picMk id="5" creationId="{DDB769B0-6AAA-A81F-9DA0-2EF730F1F4C1}"/>
          </ac:picMkLst>
        </pc:picChg>
      </pc:sldChg>
      <pc:sldChg chg="addSp delSp modSp new mod ord setBg">
        <pc:chgData name="Lee Sangmin" userId="7f608b41624e15f1" providerId="LiveId" clId="{29ACC934-30EC-4C28-89B8-4B67320E2394}" dt="2023-07-26T08:37:19.335" v="5584" actId="27614"/>
        <pc:sldMkLst>
          <pc:docMk/>
          <pc:sldMk cId="3624631707" sldId="300"/>
        </pc:sldMkLst>
        <pc:spChg chg="add del">
          <ac:chgData name="Lee Sangmin" userId="7f608b41624e15f1" providerId="LiveId" clId="{29ACC934-30EC-4C28-89B8-4B67320E2394}" dt="2023-07-26T08:37:14.843" v="5583" actId="26606"/>
          <ac:spMkLst>
            <pc:docMk/>
            <pc:sldMk cId="3624631707" sldId="300"/>
            <ac:spMk id="2" creationId="{1CEC98E1-E17D-FB4D-268F-7CD7548FA7F5}"/>
          </ac:spMkLst>
        </pc:spChg>
        <pc:spChg chg="del">
          <ac:chgData name="Lee Sangmin" userId="7f608b41624e15f1" providerId="LiveId" clId="{29ACC934-30EC-4C28-89B8-4B67320E2394}" dt="2023-07-26T08:37:10.846" v="5580" actId="22"/>
          <ac:spMkLst>
            <pc:docMk/>
            <pc:sldMk cId="3624631707" sldId="300"/>
            <ac:spMk id="3" creationId="{EAE97938-6EDD-AAB9-EA15-03798F65B068}"/>
          </ac:spMkLst>
        </pc:spChg>
        <pc:spChg chg="add del">
          <ac:chgData name="Lee Sangmin" userId="7f608b41624e15f1" providerId="LiveId" clId="{29ACC934-30EC-4C28-89B8-4B67320E2394}" dt="2023-07-26T08:37:14.841" v="5582" actId="26606"/>
          <ac:spMkLst>
            <pc:docMk/>
            <pc:sldMk cId="3624631707" sldId="300"/>
            <ac:spMk id="10" creationId="{32BC26D8-82FB-445E-AA49-62A77D7C1EE0}"/>
          </ac:spMkLst>
        </pc:spChg>
        <pc:spChg chg="add del">
          <ac:chgData name="Lee Sangmin" userId="7f608b41624e15f1" providerId="LiveId" clId="{29ACC934-30EC-4C28-89B8-4B67320E2394}" dt="2023-07-26T08:37:14.841" v="5582" actId="26606"/>
          <ac:spMkLst>
            <pc:docMk/>
            <pc:sldMk cId="3624631707" sldId="300"/>
            <ac:spMk id="12" creationId="{CB44330D-EA18-4254-AA95-EB49948539B8}"/>
          </ac:spMkLst>
        </pc:spChg>
        <pc:spChg chg="add">
          <ac:chgData name="Lee Sangmin" userId="7f608b41624e15f1" providerId="LiveId" clId="{29ACC934-30EC-4C28-89B8-4B67320E2394}" dt="2023-07-26T08:37:14.843" v="5583" actId="26606"/>
          <ac:spMkLst>
            <pc:docMk/>
            <pc:sldMk cId="3624631707" sldId="300"/>
            <ac:spMk id="14" creationId="{216BB327-7AA9-4EC5-815F-9D8E6BC53E34}"/>
          </ac:spMkLst>
        </pc:spChg>
        <pc:picChg chg="add mod ord">
          <ac:chgData name="Lee Sangmin" userId="7f608b41624e15f1" providerId="LiveId" clId="{29ACC934-30EC-4C28-89B8-4B67320E2394}" dt="2023-07-26T08:37:19.335" v="5584" actId="27614"/>
          <ac:picMkLst>
            <pc:docMk/>
            <pc:sldMk cId="3624631707" sldId="300"/>
            <ac:picMk id="5" creationId="{AADD254A-6E66-6DDC-AD45-63153C7582F8}"/>
          </ac:picMkLst>
        </pc:picChg>
      </pc:sldChg>
      <pc:sldChg chg="addSp delSp modSp new mod ord setBg">
        <pc:chgData name="Lee Sangmin" userId="7f608b41624e15f1" providerId="LiveId" clId="{29ACC934-30EC-4C28-89B8-4B67320E2394}" dt="2023-07-26T08:36:18.414" v="5575" actId="27614"/>
        <pc:sldMkLst>
          <pc:docMk/>
          <pc:sldMk cId="855946108" sldId="301"/>
        </pc:sldMkLst>
        <pc:spChg chg="del">
          <ac:chgData name="Lee Sangmin" userId="7f608b41624e15f1" providerId="LiveId" clId="{29ACC934-30EC-4C28-89B8-4B67320E2394}" dt="2023-07-26T08:36:14.547" v="5572" actId="26606"/>
          <ac:spMkLst>
            <pc:docMk/>
            <pc:sldMk cId="855946108" sldId="301"/>
            <ac:spMk id="2" creationId="{486F8FD2-2652-C1A7-3AF8-2CD8955A466B}"/>
          </ac:spMkLst>
        </pc:spChg>
        <pc:spChg chg="del">
          <ac:chgData name="Lee Sangmin" userId="7f608b41624e15f1" providerId="LiveId" clId="{29ACC934-30EC-4C28-89B8-4B67320E2394}" dt="2023-07-26T08:36:05.880" v="5571" actId="22"/>
          <ac:spMkLst>
            <pc:docMk/>
            <pc:sldMk cId="855946108" sldId="301"/>
            <ac:spMk id="3" creationId="{972B17ED-5BA9-818F-1DE4-49845C1C65ED}"/>
          </ac:spMkLst>
        </pc:spChg>
        <pc:spChg chg="add">
          <ac:chgData name="Lee Sangmin" userId="7f608b41624e15f1" providerId="LiveId" clId="{29ACC934-30EC-4C28-89B8-4B67320E2394}" dt="2023-07-26T08:36:14.547" v="5572" actId="26606"/>
          <ac:spMkLst>
            <pc:docMk/>
            <pc:sldMk cId="855946108" sldId="301"/>
            <ac:spMk id="10" creationId="{42A4FC2C-047E-45A5-965D-8E1E3BF09BC6}"/>
          </ac:spMkLst>
        </pc:spChg>
        <pc:picChg chg="add mod ord">
          <ac:chgData name="Lee Sangmin" userId="7f608b41624e15f1" providerId="LiveId" clId="{29ACC934-30EC-4C28-89B8-4B67320E2394}" dt="2023-07-26T08:36:18.414" v="5575" actId="27614"/>
          <ac:picMkLst>
            <pc:docMk/>
            <pc:sldMk cId="855946108" sldId="301"/>
            <ac:picMk id="5" creationId="{8665F9E2-CA99-BEB6-CC53-58A60F4644B7}"/>
          </ac:picMkLst>
        </pc:picChg>
      </pc:sldChg>
      <pc:sldChg chg="addSp delSp modSp new mod setBg">
        <pc:chgData name="Lee Sangmin" userId="7f608b41624e15f1" providerId="LiveId" clId="{29ACC934-30EC-4C28-89B8-4B67320E2394}" dt="2023-07-26T08:35:34.875" v="5568" actId="26606"/>
        <pc:sldMkLst>
          <pc:docMk/>
          <pc:sldMk cId="4289351370" sldId="302"/>
        </pc:sldMkLst>
        <pc:spChg chg="del">
          <ac:chgData name="Lee Sangmin" userId="7f608b41624e15f1" providerId="LiveId" clId="{29ACC934-30EC-4C28-89B8-4B67320E2394}" dt="2023-07-26T08:35:34.875" v="5568" actId="26606"/>
          <ac:spMkLst>
            <pc:docMk/>
            <pc:sldMk cId="4289351370" sldId="302"/>
            <ac:spMk id="2" creationId="{5C998DAE-2FD2-48F6-4452-678A7E7E2ED8}"/>
          </ac:spMkLst>
        </pc:spChg>
        <pc:spChg chg="del">
          <ac:chgData name="Lee Sangmin" userId="7f608b41624e15f1" providerId="LiveId" clId="{29ACC934-30EC-4C28-89B8-4B67320E2394}" dt="2023-07-26T08:35:32.061" v="5565"/>
          <ac:spMkLst>
            <pc:docMk/>
            <pc:sldMk cId="4289351370" sldId="302"/>
            <ac:spMk id="3" creationId="{AEFF8A88-F4CC-8F2B-F411-F97223F50960}"/>
          </ac:spMkLst>
        </pc:spChg>
        <pc:spChg chg="add">
          <ac:chgData name="Lee Sangmin" userId="7f608b41624e15f1" providerId="LiveId" clId="{29ACC934-30EC-4C28-89B8-4B67320E2394}" dt="2023-07-26T08:35:34.875" v="5568" actId="26606"/>
          <ac:spMkLst>
            <pc:docMk/>
            <pc:sldMk cId="4289351370" sldId="302"/>
            <ac:spMk id="10" creationId="{42A4FC2C-047E-45A5-965D-8E1E3BF09BC6}"/>
          </ac:spMkLst>
        </pc:spChg>
        <pc:picChg chg="add mod">
          <ac:chgData name="Lee Sangmin" userId="7f608b41624e15f1" providerId="LiveId" clId="{29ACC934-30EC-4C28-89B8-4B67320E2394}" dt="2023-07-26T08:35:34.875" v="5568" actId="26606"/>
          <ac:picMkLst>
            <pc:docMk/>
            <pc:sldMk cId="4289351370" sldId="302"/>
            <ac:picMk id="5" creationId="{4B1727A4-25C4-C3B9-98DC-FEA48CD989FE}"/>
          </ac:picMkLst>
        </pc:picChg>
      </pc:sldChg>
      <pc:sldChg chg="addSp delSp modSp new mod setBg">
        <pc:chgData name="Lee Sangmin" userId="7f608b41624e15f1" providerId="LiveId" clId="{29ACC934-30EC-4C28-89B8-4B67320E2394}" dt="2023-07-26T08:37:42.335" v="5589" actId="26606"/>
        <pc:sldMkLst>
          <pc:docMk/>
          <pc:sldMk cId="1449614371" sldId="303"/>
        </pc:sldMkLst>
        <pc:spChg chg="del">
          <ac:chgData name="Lee Sangmin" userId="7f608b41624e15f1" providerId="LiveId" clId="{29ACC934-30EC-4C28-89B8-4B67320E2394}" dt="2023-07-26T08:37:42.335" v="5589" actId="26606"/>
          <ac:spMkLst>
            <pc:docMk/>
            <pc:sldMk cId="1449614371" sldId="303"/>
            <ac:spMk id="2" creationId="{ADEB8757-9E6B-E05F-B031-CA1E04798206}"/>
          </ac:spMkLst>
        </pc:spChg>
        <pc:spChg chg="del">
          <ac:chgData name="Lee Sangmin" userId="7f608b41624e15f1" providerId="LiveId" clId="{29ACC934-30EC-4C28-89B8-4B67320E2394}" dt="2023-07-26T08:37:40.006" v="5588" actId="22"/>
          <ac:spMkLst>
            <pc:docMk/>
            <pc:sldMk cId="1449614371" sldId="303"/>
            <ac:spMk id="3" creationId="{212DE91C-3BDE-EEE4-FC89-09996378E980}"/>
          </ac:spMkLst>
        </pc:spChg>
        <pc:spChg chg="add">
          <ac:chgData name="Lee Sangmin" userId="7f608b41624e15f1" providerId="LiveId" clId="{29ACC934-30EC-4C28-89B8-4B67320E2394}" dt="2023-07-26T08:37:42.335" v="5589" actId="26606"/>
          <ac:spMkLst>
            <pc:docMk/>
            <pc:sldMk cId="1449614371" sldId="303"/>
            <ac:spMk id="10" creationId="{216BB327-7AA9-4EC5-815F-9D8E6BC53E34}"/>
          </ac:spMkLst>
        </pc:spChg>
        <pc:picChg chg="add mod ord">
          <ac:chgData name="Lee Sangmin" userId="7f608b41624e15f1" providerId="LiveId" clId="{29ACC934-30EC-4C28-89B8-4B67320E2394}" dt="2023-07-26T08:37:42.335" v="5589" actId="26606"/>
          <ac:picMkLst>
            <pc:docMk/>
            <pc:sldMk cId="1449614371" sldId="303"/>
            <ac:picMk id="5" creationId="{BB511156-4750-E1A7-29A2-8AD6E18F7C59}"/>
          </ac:picMkLst>
        </pc:picChg>
      </pc:sldChg>
      <pc:sldChg chg="addSp delSp modSp add mod setBg">
        <pc:chgData name="Lee Sangmin" userId="7f608b41624e15f1" providerId="LiveId" clId="{29ACC934-30EC-4C28-89B8-4B67320E2394}" dt="2023-07-26T08:40:23.044" v="5597" actId="26606"/>
        <pc:sldMkLst>
          <pc:docMk/>
          <pc:sldMk cId="2077150529" sldId="304"/>
        </pc:sldMkLst>
        <pc:spChg chg="add del">
          <ac:chgData name="Lee Sangmin" userId="7f608b41624e15f1" providerId="LiveId" clId="{29ACC934-30EC-4C28-89B8-4B67320E2394}" dt="2023-07-26T08:40:23.044" v="5597" actId="26606"/>
          <ac:spMkLst>
            <pc:docMk/>
            <pc:sldMk cId="2077150529" sldId="304"/>
            <ac:spMk id="2" creationId="{ADEB8757-9E6B-E05F-B031-CA1E04798206}"/>
          </ac:spMkLst>
        </pc:spChg>
        <pc:spChg chg="del">
          <ac:chgData name="Lee Sangmin" userId="7f608b41624e15f1" providerId="LiveId" clId="{29ACC934-30EC-4C28-89B8-4B67320E2394}" dt="2023-07-26T08:39:59.058" v="5590" actId="22"/>
          <ac:spMkLst>
            <pc:docMk/>
            <pc:sldMk cId="2077150529" sldId="304"/>
            <ac:spMk id="3" creationId="{212DE91C-3BDE-EEE4-FC89-09996378E980}"/>
          </ac:spMkLst>
        </pc:spChg>
        <pc:spChg chg="add del">
          <ac:chgData name="Lee Sangmin" userId="7f608b41624e15f1" providerId="LiveId" clId="{29ACC934-30EC-4C28-89B8-4B67320E2394}" dt="2023-07-26T08:40:23.039" v="5596" actId="26606"/>
          <ac:spMkLst>
            <pc:docMk/>
            <pc:sldMk cId="2077150529" sldId="304"/>
            <ac:spMk id="7" creationId="{32BC26D8-82FB-445E-AA49-62A77D7C1EE0}"/>
          </ac:spMkLst>
        </pc:spChg>
        <pc:spChg chg="add del">
          <ac:chgData name="Lee Sangmin" userId="7f608b41624e15f1" providerId="LiveId" clId="{29ACC934-30EC-4C28-89B8-4B67320E2394}" dt="2023-07-26T08:40:09.019" v="5592" actId="26606"/>
          <ac:spMkLst>
            <pc:docMk/>
            <pc:sldMk cId="2077150529" sldId="304"/>
            <ac:spMk id="10" creationId="{216BB327-7AA9-4EC5-815F-9D8E6BC53E34}"/>
          </ac:spMkLst>
        </pc:spChg>
        <pc:spChg chg="add del">
          <ac:chgData name="Lee Sangmin" userId="7f608b41624e15f1" providerId="LiveId" clId="{29ACC934-30EC-4C28-89B8-4B67320E2394}" dt="2023-07-26T08:40:23.039" v="5596" actId="26606"/>
          <ac:spMkLst>
            <pc:docMk/>
            <pc:sldMk cId="2077150529" sldId="304"/>
            <ac:spMk id="12" creationId="{CB44330D-EA18-4254-AA95-EB49948539B8}"/>
          </ac:spMkLst>
        </pc:spChg>
        <pc:spChg chg="add">
          <ac:chgData name="Lee Sangmin" userId="7f608b41624e15f1" providerId="LiveId" clId="{29ACC934-30EC-4C28-89B8-4B67320E2394}" dt="2023-07-26T08:40:23.044" v="5597" actId="26606"/>
          <ac:spMkLst>
            <pc:docMk/>
            <pc:sldMk cId="2077150529" sldId="304"/>
            <ac:spMk id="14" creationId="{2633B3B5-CC90-43F0-8714-D31D1F3F0209}"/>
          </ac:spMkLst>
        </pc:spChg>
        <pc:spChg chg="add">
          <ac:chgData name="Lee Sangmin" userId="7f608b41624e15f1" providerId="LiveId" clId="{29ACC934-30EC-4C28-89B8-4B67320E2394}" dt="2023-07-26T08:40:23.044" v="5597" actId="26606"/>
          <ac:spMkLst>
            <pc:docMk/>
            <pc:sldMk cId="2077150529" sldId="304"/>
            <ac:spMk id="15" creationId="{AB8C311F-7253-4AED-9701-7FC0708C41C7}"/>
          </ac:spMkLst>
        </pc:spChg>
        <pc:spChg chg="add">
          <ac:chgData name="Lee Sangmin" userId="7f608b41624e15f1" providerId="LiveId" clId="{29ACC934-30EC-4C28-89B8-4B67320E2394}" dt="2023-07-26T08:40:23.044" v="5597" actId="26606"/>
          <ac:spMkLst>
            <pc:docMk/>
            <pc:sldMk cId="2077150529" sldId="304"/>
            <ac:spMk id="16" creationId="{A8D57A06-A426-446D-B02C-A2DC6B62E45E}"/>
          </ac:spMkLst>
        </pc:spChg>
        <pc:spChg chg="add">
          <ac:chgData name="Lee Sangmin" userId="7f608b41624e15f1" providerId="LiveId" clId="{29ACC934-30EC-4C28-89B8-4B67320E2394}" dt="2023-07-26T08:40:23.044" v="5597" actId="26606"/>
          <ac:spMkLst>
            <pc:docMk/>
            <pc:sldMk cId="2077150529" sldId="304"/>
            <ac:spMk id="17" creationId="{E2384209-CB15-4CDF-9D31-C44FD9A3F20D}"/>
          </ac:spMkLst>
        </pc:spChg>
        <pc:picChg chg="add mod ord">
          <ac:chgData name="Lee Sangmin" userId="7f608b41624e15f1" providerId="LiveId" clId="{29ACC934-30EC-4C28-89B8-4B67320E2394}" dt="2023-07-26T08:40:23.044" v="5597" actId="26606"/>
          <ac:picMkLst>
            <pc:docMk/>
            <pc:sldMk cId="2077150529" sldId="304"/>
            <ac:picMk id="5" creationId="{A7A3EC0C-75B8-A574-3402-3DAE7994E1D4}"/>
          </ac:picMkLst>
        </pc:picChg>
      </pc:sldChg>
      <pc:sldChg chg="addSp delSp modSp add mod setBg">
        <pc:chgData name="Lee Sangmin" userId="7f608b41624e15f1" providerId="LiveId" clId="{29ACC934-30EC-4C28-89B8-4B67320E2394}" dt="2023-07-26T08:47:23.905" v="5752" actId="20577"/>
        <pc:sldMkLst>
          <pc:docMk/>
          <pc:sldMk cId="4210615902" sldId="305"/>
        </pc:sldMkLst>
        <pc:spChg chg="mod ord">
          <ac:chgData name="Lee Sangmin" userId="7f608b41624e15f1" providerId="LiveId" clId="{29ACC934-30EC-4C28-89B8-4B67320E2394}" dt="2023-07-26T08:45:59.848" v="5636" actId="20577"/>
          <ac:spMkLst>
            <pc:docMk/>
            <pc:sldMk cId="4210615902" sldId="305"/>
            <ac:spMk id="2" creationId="{ADEB8757-9E6B-E05F-B031-CA1E04798206}"/>
          </ac:spMkLst>
        </pc:spChg>
        <pc:spChg chg="del">
          <ac:chgData name="Lee Sangmin" userId="7f608b41624e15f1" providerId="LiveId" clId="{29ACC934-30EC-4C28-89B8-4B67320E2394}" dt="2023-07-26T08:42:02.263" v="5598" actId="22"/>
          <ac:spMkLst>
            <pc:docMk/>
            <pc:sldMk cId="4210615902" sldId="305"/>
            <ac:spMk id="3" creationId="{212DE91C-3BDE-EEE4-FC89-09996378E980}"/>
          </ac:spMkLst>
        </pc:spChg>
        <pc:spChg chg="add del">
          <ac:chgData name="Lee Sangmin" userId="7f608b41624e15f1" providerId="LiveId" clId="{29ACC934-30EC-4C28-89B8-4B67320E2394}" dt="2023-07-26T08:42:45.426" v="5602" actId="26606"/>
          <ac:spMkLst>
            <pc:docMk/>
            <pc:sldMk cId="4210615902" sldId="305"/>
            <ac:spMk id="13" creationId="{CF186CCB-6349-336E-CB31-2AB186A4035D}"/>
          </ac:spMkLst>
        </pc:spChg>
        <pc:spChg chg="add del">
          <ac:chgData name="Lee Sangmin" userId="7f608b41624e15f1" providerId="LiveId" clId="{29ACC934-30EC-4C28-89B8-4B67320E2394}" dt="2023-07-26T08:43:44.528" v="5611" actId="26606"/>
          <ac:spMkLst>
            <pc:docMk/>
            <pc:sldMk cId="4210615902" sldId="305"/>
            <ac:spMk id="14" creationId="{0D7B6173-1D58-48E2-83CF-37350F315F75}"/>
          </ac:spMkLst>
        </pc:spChg>
        <pc:spChg chg="add del">
          <ac:chgData name="Lee Sangmin" userId="7f608b41624e15f1" providerId="LiveId" clId="{29ACC934-30EC-4C28-89B8-4B67320E2394}" dt="2023-07-26T08:43:44.528" v="5611" actId="26606"/>
          <ac:spMkLst>
            <pc:docMk/>
            <pc:sldMk cId="4210615902" sldId="305"/>
            <ac:spMk id="15" creationId="{BC79B1AA-48D8-1330-67BD-AEBD90D2DF9D}"/>
          </ac:spMkLst>
        </pc:spChg>
        <pc:spChg chg="add del">
          <ac:chgData name="Lee Sangmin" userId="7f608b41624e15f1" providerId="LiveId" clId="{29ACC934-30EC-4C28-89B8-4B67320E2394}" dt="2023-07-26T08:42:45.426" v="5602" actId="26606"/>
          <ac:spMkLst>
            <pc:docMk/>
            <pc:sldMk cId="4210615902" sldId="305"/>
            <ac:spMk id="16" creationId="{9A42C7B2-7BD6-433A-95AB-5AA4F44B5819}"/>
          </ac:spMkLst>
        </pc:spChg>
        <pc:spChg chg="add del">
          <ac:chgData name="Lee Sangmin" userId="7f608b41624e15f1" providerId="LiveId" clId="{29ACC934-30EC-4C28-89B8-4B67320E2394}" dt="2023-07-26T08:43:44.528" v="5611" actId="26606"/>
          <ac:spMkLst>
            <pc:docMk/>
            <pc:sldMk cId="4210615902" sldId="305"/>
            <ac:spMk id="17" creationId="{2F36CA75-CFBF-4844-B719-8FE9EBADA9AF}"/>
          </ac:spMkLst>
        </pc:spChg>
        <pc:spChg chg="add del">
          <ac:chgData name="Lee Sangmin" userId="7f608b41624e15f1" providerId="LiveId" clId="{29ACC934-30EC-4C28-89B8-4B67320E2394}" dt="2023-07-26T08:42:45.426" v="5602" actId="26606"/>
          <ac:spMkLst>
            <pc:docMk/>
            <pc:sldMk cId="4210615902" sldId="305"/>
            <ac:spMk id="18" creationId="{0ADDB668-2CA4-4D2B-9C34-3487CA330BA8}"/>
          </ac:spMkLst>
        </pc:spChg>
        <pc:spChg chg="add del">
          <ac:chgData name="Lee Sangmin" userId="7f608b41624e15f1" providerId="LiveId" clId="{29ACC934-30EC-4C28-89B8-4B67320E2394}" dt="2023-07-26T08:43:44.528" v="5611" actId="26606"/>
          <ac:spMkLst>
            <pc:docMk/>
            <pc:sldMk cId="4210615902" sldId="305"/>
            <ac:spMk id="19" creationId="{3D4A84B9-E564-4DD0-97F8-DBF1C460C28A}"/>
          </ac:spMkLst>
        </pc:spChg>
        <pc:spChg chg="add del">
          <ac:chgData name="Lee Sangmin" userId="7f608b41624e15f1" providerId="LiveId" clId="{29ACC934-30EC-4C28-89B8-4B67320E2394}" dt="2023-07-26T08:42:45.426" v="5602" actId="26606"/>
          <ac:spMkLst>
            <pc:docMk/>
            <pc:sldMk cId="4210615902" sldId="305"/>
            <ac:spMk id="20" creationId="{2568BC19-F052-4108-93E1-6A3D1DEC072F}"/>
          </ac:spMkLst>
        </pc:spChg>
        <pc:spChg chg="add del">
          <ac:chgData name="Lee Sangmin" userId="7f608b41624e15f1" providerId="LiveId" clId="{29ACC934-30EC-4C28-89B8-4B67320E2394}" dt="2023-07-26T08:42:45.426" v="5602" actId="26606"/>
          <ac:spMkLst>
            <pc:docMk/>
            <pc:sldMk cId="4210615902" sldId="305"/>
            <ac:spMk id="22" creationId="{D5FD337D-4D6B-4C8B-B6F5-121097E09881}"/>
          </ac:spMkLst>
        </pc:spChg>
        <pc:spChg chg="add del">
          <ac:chgData name="Lee Sangmin" userId="7f608b41624e15f1" providerId="LiveId" clId="{29ACC934-30EC-4C28-89B8-4B67320E2394}" dt="2023-07-26T08:43:44.528" v="5611" actId="26606"/>
          <ac:spMkLst>
            <pc:docMk/>
            <pc:sldMk cId="4210615902" sldId="305"/>
            <ac:spMk id="23" creationId="{102382E0-0A09-46AE-B955-B911CAFE7F00}"/>
          </ac:spMkLst>
        </pc:spChg>
        <pc:spChg chg="add del">
          <ac:chgData name="Lee Sangmin" userId="7f608b41624e15f1" providerId="LiveId" clId="{29ACC934-30EC-4C28-89B8-4B67320E2394}" dt="2023-07-26T08:43:08.571" v="5604" actId="26606"/>
          <ac:spMkLst>
            <pc:docMk/>
            <pc:sldMk cId="4210615902" sldId="305"/>
            <ac:spMk id="24" creationId="{2409529B-9B56-4F10-BE4D-F934DB89E57E}"/>
          </ac:spMkLst>
        </pc:spChg>
        <pc:spChg chg="add del">
          <ac:chgData name="Lee Sangmin" userId="7f608b41624e15f1" providerId="LiveId" clId="{29ACC934-30EC-4C28-89B8-4B67320E2394}" dt="2023-07-26T08:43:08.571" v="5604" actId="26606"/>
          <ac:spMkLst>
            <pc:docMk/>
            <pc:sldMk cId="4210615902" sldId="305"/>
            <ac:spMk id="25" creationId="{B3F59054-3394-4D87-8BD0-A28DCD47F1BC}"/>
          </ac:spMkLst>
        </pc:spChg>
        <pc:spChg chg="add del">
          <ac:chgData name="Lee Sangmin" userId="7f608b41624e15f1" providerId="LiveId" clId="{29ACC934-30EC-4C28-89B8-4B67320E2394}" dt="2023-07-26T08:43:08.571" v="5604" actId="26606"/>
          <ac:spMkLst>
            <pc:docMk/>
            <pc:sldMk cId="4210615902" sldId="305"/>
            <ac:spMk id="26" creationId="{2FE0ABA9-CAF1-4816-837D-5F28AAA08E0A}"/>
          </ac:spMkLst>
        </pc:spChg>
        <pc:spChg chg="add del">
          <ac:chgData name="Lee Sangmin" userId="7f608b41624e15f1" providerId="LiveId" clId="{29ACC934-30EC-4C28-89B8-4B67320E2394}" dt="2023-07-26T08:43:08.571" v="5604" actId="26606"/>
          <ac:spMkLst>
            <pc:docMk/>
            <pc:sldMk cId="4210615902" sldId="305"/>
            <ac:spMk id="27" creationId="{BC8B9C14-70F0-4F42-85FF-0DD3D5A585A5}"/>
          </ac:spMkLst>
        </pc:spChg>
        <pc:spChg chg="add del">
          <ac:chgData name="Lee Sangmin" userId="7f608b41624e15f1" providerId="LiveId" clId="{29ACC934-30EC-4C28-89B8-4B67320E2394}" dt="2023-07-26T08:43:08.571" v="5604" actId="26606"/>
          <ac:spMkLst>
            <pc:docMk/>
            <pc:sldMk cId="4210615902" sldId="305"/>
            <ac:spMk id="28" creationId="{98DE6C44-43F8-4DE4-AB81-66853FFEA09A}"/>
          </ac:spMkLst>
        </pc:spChg>
        <pc:spChg chg="add del">
          <ac:chgData name="Lee Sangmin" userId="7f608b41624e15f1" providerId="LiveId" clId="{29ACC934-30EC-4C28-89B8-4B67320E2394}" dt="2023-07-26T08:43:08.571" v="5604" actId="26606"/>
          <ac:spMkLst>
            <pc:docMk/>
            <pc:sldMk cId="4210615902" sldId="305"/>
            <ac:spMk id="29" creationId="{EFC3BCF2-B559-0E52-F378-639B5FE81D2E}"/>
          </ac:spMkLst>
        </pc:spChg>
        <pc:spChg chg="add del">
          <ac:chgData name="Lee Sangmin" userId="7f608b41624e15f1" providerId="LiveId" clId="{29ACC934-30EC-4C28-89B8-4B67320E2394}" dt="2023-07-26T08:43:44.528" v="5611" actId="26606"/>
          <ac:spMkLst>
            <pc:docMk/>
            <pc:sldMk cId="4210615902" sldId="305"/>
            <ac:spMk id="30" creationId="{7DE75D4A-0965-4973-BE75-DECCAC9A9614}"/>
          </ac:spMkLst>
        </pc:spChg>
        <pc:spChg chg="add del">
          <ac:chgData name="Lee Sangmin" userId="7f608b41624e15f1" providerId="LiveId" clId="{29ACC934-30EC-4C28-89B8-4B67320E2394}" dt="2023-07-26T08:44:16.644" v="5613" actId="26606"/>
          <ac:spMkLst>
            <pc:docMk/>
            <pc:sldMk cId="4210615902" sldId="305"/>
            <ac:spMk id="31" creationId="{524E9777-DF7E-45E5-B387-86C306DA64AB}"/>
          </ac:spMkLst>
        </pc:spChg>
        <pc:spChg chg="add del">
          <ac:chgData name="Lee Sangmin" userId="7f608b41624e15f1" providerId="LiveId" clId="{29ACC934-30EC-4C28-89B8-4B67320E2394}" dt="2023-07-26T08:44:16.644" v="5613" actId="26606"/>
          <ac:spMkLst>
            <pc:docMk/>
            <pc:sldMk cId="4210615902" sldId="305"/>
            <ac:spMk id="32" creationId="{90464369-70FA-42AF-948F-80664CA7BFE5}"/>
          </ac:spMkLst>
        </pc:spChg>
        <pc:spChg chg="add del">
          <ac:chgData name="Lee Sangmin" userId="7f608b41624e15f1" providerId="LiveId" clId="{29ACC934-30EC-4C28-89B8-4B67320E2394}" dt="2023-07-26T08:44:16.644" v="5613" actId="26606"/>
          <ac:spMkLst>
            <pc:docMk/>
            <pc:sldMk cId="4210615902" sldId="305"/>
            <ac:spMk id="33" creationId="{F118614E-5142-7C46-52C4-C47A1D850BBC}"/>
          </ac:spMkLst>
        </pc:spChg>
        <pc:spChg chg="add del">
          <ac:chgData name="Lee Sangmin" userId="7f608b41624e15f1" providerId="LiveId" clId="{29ACC934-30EC-4C28-89B8-4B67320E2394}" dt="2023-07-26T08:44:16.644" v="5613" actId="26606"/>
          <ac:spMkLst>
            <pc:docMk/>
            <pc:sldMk cId="4210615902" sldId="305"/>
            <ac:spMk id="34" creationId="{A6604B49-AD5C-4590-B051-06C8222ECD99}"/>
          </ac:spMkLst>
        </pc:spChg>
        <pc:spChg chg="add del">
          <ac:chgData name="Lee Sangmin" userId="7f608b41624e15f1" providerId="LiveId" clId="{29ACC934-30EC-4C28-89B8-4B67320E2394}" dt="2023-07-26T08:44:16.644" v="5613" actId="26606"/>
          <ac:spMkLst>
            <pc:docMk/>
            <pc:sldMk cId="4210615902" sldId="305"/>
            <ac:spMk id="35" creationId="{A648176E-454C-437C-B0FC-9B82FCF32B24}"/>
          </ac:spMkLst>
        </pc:spChg>
        <pc:spChg chg="add del">
          <ac:chgData name="Lee Sangmin" userId="7f608b41624e15f1" providerId="LiveId" clId="{29ACC934-30EC-4C28-89B8-4B67320E2394}" dt="2023-07-26T08:44:16.644" v="5613" actId="26606"/>
          <ac:spMkLst>
            <pc:docMk/>
            <pc:sldMk cId="4210615902" sldId="305"/>
            <ac:spMk id="36" creationId="{4335D5A6-AB7A-4677-8D44-034515D66C4B}"/>
          </ac:spMkLst>
        </pc:spChg>
        <pc:spChg chg="add del">
          <ac:chgData name="Lee Sangmin" userId="7f608b41624e15f1" providerId="LiveId" clId="{29ACC934-30EC-4C28-89B8-4B67320E2394}" dt="2023-07-26T08:45:41.056" v="5625" actId="26606"/>
          <ac:spMkLst>
            <pc:docMk/>
            <pc:sldMk cId="4210615902" sldId="305"/>
            <ac:spMk id="38" creationId="{C7EFEC15-5873-4245-BEBE-F611545814E0}"/>
          </ac:spMkLst>
        </pc:spChg>
        <pc:spChg chg="add del mod ord">
          <ac:chgData name="Lee Sangmin" userId="7f608b41624e15f1" providerId="LiveId" clId="{29ACC934-30EC-4C28-89B8-4B67320E2394}" dt="2023-07-26T08:47:23.905" v="5752" actId="20577"/>
          <ac:spMkLst>
            <pc:docMk/>
            <pc:sldMk cId="4210615902" sldId="305"/>
            <ac:spMk id="59" creationId="{921089EB-09D3-DBA0-3B59-8B79B9B56DB5}"/>
          </ac:spMkLst>
        </pc:spChg>
        <pc:spChg chg="add del">
          <ac:chgData name="Lee Sangmin" userId="7f608b41624e15f1" providerId="LiveId" clId="{29ACC934-30EC-4C28-89B8-4B67320E2394}" dt="2023-07-26T08:45:41.005" v="5624" actId="26606"/>
          <ac:spMkLst>
            <pc:docMk/>
            <pc:sldMk cId="4210615902" sldId="305"/>
            <ac:spMk id="65" creationId="{A3C210E6-A35A-4F68-8D60-801A019C75B8}"/>
          </ac:spMkLst>
        </pc:spChg>
        <pc:spChg chg="add del">
          <ac:chgData name="Lee Sangmin" userId="7f608b41624e15f1" providerId="LiveId" clId="{29ACC934-30EC-4C28-89B8-4B67320E2394}" dt="2023-07-26T08:45:41.005" v="5624" actId="26606"/>
          <ac:spMkLst>
            <pc:docMk/>
            <pc:sldMk cId="4210615902" sldId="305"/>
            <ac:spMk id="67" creationId="{AC0D06B0-F19C-459E-B221-A34B506FB5E3}"/>
          </ac:spMkLst>
        </pc:spChg>
        <pc:spChg chg="add del">
          <ac:chgData name="Lee Sangmin" userId="7f608b41624e15f1" providerId="LiveId" clId="{29ACC934-30EC-4C28-89B8-4B67320E2394}" dt="2023-07-26T08:45:41.005" v="5624" actId="26606"/>
          <ac:spMkLst>
            <pc:docMk/>
            <pc:sldMk cId="4210615902" sldId="305"/>
            <ac:spMk id="69" creationId="{345B26DA-1C6B-4C66-81C9-9C1877FC2DB1}"/>
          </ac:spMkLst>
        </pc:spChg>
        <pc:spChg chg="add del">
          <ac:chgData name="Lee Sangmin" userId="7f608b41624e15f1" providerId="LiveId" clId="{29ACC934-30EC-4C28-89B8-4B67320E2394}" dt="2023-07-26T08:45:41.005" v="5624" actId="26606"/>
          <ac:spMkLst>
            <pc:docMk/>
            <pc:sldMk cId="4210615902" sldId="305"/>
            <ac:spMk id="71" creationId="{98DE6C44-43F8-4DE4-AB81-66853FFEA09A}"/>
          </ac:spMkLst>
        </pc:spChg>
        <pc:spChg chg="add del">
          <ac:chgData name="Lee Sangmin" userId="7f608b41624e15f1" providerId="LiveId" clId="{29ACC934-30EC-4C28-89B8-4B67320E2394}" dt="2023-07-26T08:45:41.005" v="5624" actId="26606"/>
          <ac:spMkLst>
            <pc:docMk/>
            <pc:sldMk cId="4210615902" sldId="305"/>
            <ac:spMk id="73" creationId="{2409529B-9B56-4F10-BE4D-F934DB89E57E}"/>
          </ac:spMkLst>
        </pc:spChg>
        <pc:spChg chg="add">
          <ac:chgData name="Lee Sangmin" userId="7f608b41624e15f1" providerId="LiveId" clId="{29ACC934-30EC-4C28-89B8-4B67320E2394}" dt="2023-07-26T08:45:41.056" v="5625" actId="26606"/>
          <ac:spMkLst>
            <pc:docMk/>
            <pc:sldMk cId="4210615902" sldId="305"/>
            <ac:spMk id="75" creationId="{6E04F7DF-2535-4AB8-A03F-F91F0F381E26}"/>
          </ac:spMkLst>
        </pc:spChg>
        <pc:spChg chg="add">
          <ac:chgData name="Lee Sangmin" userId="7f608b41624e15f1" providerId="LiveId" clId="{29ACC934-30EC-4C28-89B8-4B67320E2394}" dt="2023-07-26T08:45:41.056" v="5625" actId="26606"/>
          <ac:spMkLst>
            <pc:docMk/>
            <pc:sldMk cId="4210615902" sldId="305"/>
            <ac:spMk id="76" creationId="{C062E60F-5CD4-4268-8359-8076634680E5}"/>
          </ac:spMkLst>
        </pc:spChg>
        <pc:spChg chg="add">
          <ac:chgData name="Lee Sangmin" userId="7f608b41624e15f1" providerId="LiveId" clId="{29ACC934-30EC-4C28-89B8-4B67320E2394}" dt="2023-07-26T08:45:41.056" v="5625" actId="26606"/>
          <ac:spMkLst>
            <pc:docMk/>
            <pc:sldMk cId="4210615902" sldId="305"/>
            <ac:spMk id="77" creationId="{BB341EC3-1810-4D33-BA3F-E2D0AA0ECFB6}"/>
          </ac:spMkLst>
        </pc:spChg>
        <pc:spChg chg="add">
          <ac:chgData name="Lee Sangmin" userId="7f608b41624e15f1" providerId="LiveId" clId="{29ACC934-30EC-4C28-89B8-4B67320E2394}" dt="2023-07-26T08:45:41.056" v="5625" actId="26606"/>
          <ac:spMkLst>
            <pc:docMk/>
            <pc:sldMk cId="4210615902" sldId="305"/>
            <ac:spMk id="78" creationId="{10127CDE-2B99-47A8-BB3C-7D17519105E0}"/>
          </ac:spMkLst>
        </pc:spChg>
        <pc:grpChg chg="add del">
          <ac:chgData name="Lee Sangmin" userId="7f608b41624e15f1" providerId="LiveId" clId="{29ACC934-30EC-4C28-89B8-4B67320E2394}" dt="2023-07-26T08:45:41.056" v="5625" actId="26606"/>
          <ac:grpSpMkLst>
            <pc:docMk/>
            <pc:sldMk cId="4210615902" sldId="305"/>
            <ac:grpSpMk id="39" creationId="{05F16C50-F398-4082-942C-098B046B43FB}"/>
          </ac:grpSpMkLst>
        </pc:grpChg>
        <pc:grpChg chg="add del">
          <ac:chgData name="Lee Sangmin" userId="7f608b41624e15f1" providerId="LiveId" clId="{29ACC934-30EC-4C28-89B8-4B67320E2394}" dt="2023-07-26T08:45:41.056" v="5625" actId="26606"/>
          <ac:grpSpMkLst>
            <pc:docMk/>
            <pc:sldMk cId="4210615902" sldId="305"/>
            <ac:grpSpMk id="44" creationId="{881199B3-92F7-4182-B809-801DD4E36371}"/>
          </ac:grpSpMkLst>
        </pc:grpChg>
        <pc:grpChg chg="add del">
          <ac:chgData name="Lee Sangmin" userId="7f608b41624e15f1" providerId="LiveId" clId="{29ACC934-30EC-4C28-89B8-4B67320E2394}" dt="2023-07-26T08:45:41.056" v="5625" actId="26606"/>
          <ac:grpSpMkLst>
            <pc:docMk/>
            <pc:sldMk cId="4210615902" sldId="305"/>
            <ac:grpSpMk id="50" creationId="{EFC6FFFA-AB2A-4812-A998-4A53F250651D}"/>
          </ac:grpSpMkLst>
        </pc:grpChg>
        <pc:grpChg chg="add del">
          <ac:chgData name="Lee Sangmin" userId="7f608b41624e15f1" providerId="LiveId" clId="{29ACC934-30EC-4C28-89B8-4B67320E2394}" dt="2023-07-26T08:45:41.056" v="5625" actId="26606"/>
          <ac:grpSpMkLst>
            <pc:docMk/>
            <pc:sldMk cId="4210615902" sldId="305"/>
            <ac:grpSpMk id="55" creationId="{17257C98-0E33-485C-9C22-40866738EE67}"/>
          </ac:grpSpMkLst>
        </pc:grpChg>
        <pc:picChg chg="add mod ord">
          <ac:chgData name="Lee Sangmin" userId="7f608b41624e15f1" providerId="LiveId" clId="{29ACC934-30EC-4C28-89B8-4B67320E2394}" dt="2023-07-26T08:45:41.056" v="5625" actId="26606"/>
          <ac:picMkLst>
            <pc:docMk/>
            <pc:sldMk cId="4210615902" sldId="305"/>
            <ac:picMk id="5" creationId="{6BEB07FB-0B8C-E259-5295-FC7C1E0FBCEB}"/>
          </ac:picMkLst>
        </pc:picChg>
        <pc:picChg chg="add mod ord">
          <ac:chgData name="Lee Sangmin" userId="7f608b41624e15f1" providerId="LiveId" clId="{29ACC934-30EC-4C28-89B8-4B67320E2394}" dt="2023-07-26T08:45:41.056" v="5625" actId="26606"/>
          <ac:picMkLst>
            <pc:docMk/>
            <pc:sldMk cId="4210615902" sldId="305"/>
            <ac:picMk id="7" creationId="{7B71C15A-532F-8FB0-3A38-AFE14B723296}"/>
          </ac:picMkLst>
        </pc:picChg>
        <pc:picChg chg="add del mod ord">
          <ac:chgData name="Lee Sangmin" userId="7f608b41624e15f1" providerId="LiveId" clId="{29ACC934-30EC-4C28-89B8-4B67320E2394}" dt="2023-07-26T08:45:41.056" v="5625" actId="26606"/>
          <ac:picMkLst>
            <pc:docMk/>
            <pc:sldMk cId="4210615902" sldId="305"/>
            <ac:picMk id="9" creationId="{89201342-8639-2946-91F4-467A9299C50E}"/>
          </ac:picMkLst>
        </pc:picChg>
        <pc:picChg chg="add del mod">
          <ac:chgData name="Lee Sangmin" userId="7f608b41624e15f1" providerId="LiveId" clId="{29ACC934-30EC-4C28-89B8-4B67320E2394}" dt="2023-07-26T08:45:23.881" v="5621" actId="478"/>
          <ac:picMkLst>
            <pc:docMk/>
            <pc:sldMk cId="4210615902" sldId="305"/>
            <ac:picMk id="11" creationId="{1E4E7626-26B3-DD41-3D03-EB84233773F5}"/>
          </ac:picMkLst>
        </pc:picChg>
        <pc:picChg chg="add del">
          <ac:chgData name="Lee Sangmin" userId="7f608b41624e15f1" providerId="LiveId" clId="{29ACC934-30EC-4C28-89B8-4B67320E2394}" dt="2023-07-26T08:43:44.528" v="5611" actId="26606"/>
          <ac:picMkLst>
            <pc:docMk/>
            <pc:sldMk cId="4210615902" sldId="305"/>
            <ac:picMk id="21" creationId="{4A599609-F5C2-4A0B-A992-913F814A631A}"/>
          </ac:picMkLst>
        </pc:picChg>
        <pc:picChg chg="add mod">
          <ac:chgData name="Lee Sangmin" userId="7f608b41624e15f1" providerId="LiveId" clId="{29ACC934-30EC-4C28-89B8-4B67320E2394}" dt="2023-07-26T08:45:41.056" v="5625" actId="26606"/>
          <ac:picMkLst>
            <pc:docMk/>
            <pc:sldMk cId="4210615902" sldId="305"/>
            <ac:picMk id="60" creationId="{268A5870-3778-E252-A9D5-F27FF8FF5B07}"/>
          </ac:picMkLst>
        </pc:picChg>
      </pc:sldChg>
      <pc:sldChg chg="modSp add mod">
        <pc:chgData name="Lee Sangmin" userId="7f608b41624e15f1" providerId="LiveId" clId="{29ACC934-30EC-4C28-89B8-4B67320E2394}" dt="2023-08-06T20:09:04.388" v="8914"/>
        <pc:sldMkLst>
          <pc:docMk/>
          <pc:sldMk cId="634220355" sldId="306"/>
        </pc:sldMkLst>
        <pc:spChg chg="mod">
          <ac:chgData name="Lee Sangmin" userId="7f608b41624e15f1" providerId="LiveId" clId="{29ACC934-30EC-4C28-89B8-4B67320E2394}" dt="2023-08-04T09:40:22.536" v="8803" actId="20577"/>
          <ac:spMkLst>
            <pc:docMk/>
            <pc:sldMk cId="634220355" sldId="306"/>
            <ac:spMk id="2" creationId="{96B68CA4-0E3E-3907-CD6B-54B6D67267EB}"/>
          </ac:spMkLst>
        </pc:spChg>
        <pc:spChg chg="mod">
          <ac:chgData name="Lee Sangmin" userId="7f608b41624e15f1" providerId="LiveId" clId="{29ACC934-30EC-4C28-89B8-4B67320E2394}" dt="2023-08-06T20:09:04.388" v="8914"/>
          <ac:spMkLst>
            <pc:docMk/>
            <pc:sldMk cId="634220355" sldId="306"/>
            <ac:spMk id="3" creationId="{48ABF6AC-3527-94DD-01B7-6114EA58AF62}"/>
          </ac:spMkLst>
        </pc:spChg>
      </pc:sldChg>
      <pc:sldChg chg="addSp delSp modSp add del mod setBg setClrOvrMap">
        <pc:chgData name="Lee Sangmin" userId="7f608b41624e15f1" providerId="LiveId" clId="{29ACC934-30EC-4C28-89B8-4B67320E2394}" dt="2023-07-26T09:00:02.477" v="6079" actId="47"/>
        <pc:sldMkLst>
          <pc:docMk/>
          <pc:sldMk cId="883623356" sldId="307"/>
        </pc:sldMkLst>
        <pc:spChg chg="del">
          <ac:chgData name="Lee Sangmin" userId="7f608b41624e15f1" providerId="LiveId" clId="{29ACC934-30EC-4C28-89B8-4B67320E2394}" dt="2023-07-26T08:54:26.506" v="5808" actId="478"/>
          <ac:spMkLst>
            <pc:docMk/>
            <pc:sldMk cId="883623356" sldId="307"/>
            <ac:spMk id="2" creationId="{96B68CA4-0E3E-3907-CD6B-54B6D67267EB}"/>
          </ac:spMkLst>
        </pc:spChg>
        <pc:spChg chg="mod">
          <ac:chgData name="Lee Sangmin" userId="7f608b41624e15f1" providerId="LiveId" clId="{29ACC934-30EC-4C28-89B8-4B67320E2394}" dt="2023-07-26T08:59:50.049" v="6074" actId="20577"/>
          <ac:spMkLst>
            <pc:docMk/>
            <pc:sldMk cId="883623356" sldId="307"/>
            <ac:spMk id="3" creationId="{48ABF6AC-3527-94DD-01B7-6114EA58AF62}"/>
          </ac:spMkLst>
        </pc:spChg>
        <pc:spChg chg="add del">
          <ac:chgData name="Lee Sangmin" userId="7f608b41624e15f1" providerId="LiveId" clId="{29ACC934-30EC-4C28-89B8-4B67320E2394}" dt="2023-07-26T08:59:46.105" v="6054" actId="26606"/>
          <ac:spMkLst>
            <pc:docMk/>
            <pc:sldMk cId="883623356" sldId="307"/>
            <ac:spMk id="9" creationId="{9228552E-C8B1-4A80-8448-0787CE0FC704}"/>
          </ac:spMkLst>
        </pc:spChg>
        <pc:picChg chg="add del">
          <ac:chgData name="Lee Sangmin" userId="7f608b41624e15f1" providerId="LiveId" clId="{29ACC934-30EC-4C28-89B8-4B67320E2394}" dt="2023-07-26T08:59:46.105" v="6054" actId="26606"/>
          <ac:picMkLst>
            <pc:docMk/>
            <pc:sldMk cId="883623356" sldId="307"/>
            <ac:picMk id="5" creationId="{16ADA5B1-ABCD-12B1-0537-4A704BE3D782}"/>
          </ac:picMkLst>
        </pc:picChg>
      </pc:sldChg>
      <pc:sldChg chg="addSp delSp modSp new mod setBg">
        <pc:chgData name="Lee Sangmin" userId="7f608b41624e15f1" providerId="LiveId" clId="{29ACC934-30EC-4C28-89B8-4B67320E2394}" dt="2023-08-07T10:42:45.253" v="8976"/>
        <pc:sldMkLst>
          <pc:docMk/>
          <pc:sldMk cId="3749946500" sldId="308"/>
        </pc:sldMkLst>
        <pc:spChg chg="mod">
          <ac:chgData name="Lee Sangmin" userId="7f608b41624e15f1" providerId="LiveId" clId="{29ACC934-30EC-4C28-89B8-4B67320E2394}" dt="2023-07-26T09:04:31.541" v="6393" actId="20577"/>
          <ac:spMkLst>
            <pc:docMk/>
            <pc:sldMk cId="3749946500" sldId="308"/>
            <ac:spMk id="2" creationId="{ABC92101-1E89-2E9F-9285-22D1E8CBB4B0}"/>
          </ac:spMkLst>
        </pc:spChg>
        <pc:spChg chg="mod">
          <ac:chgData name="Lee Sangmin" userId="7f608b41624e15f1" providerId="LiveId" clId="{29ACC934-30EC-4C28-89B8-4B67320E2394}" dt="2023-07-26T09:45:59.891" v="7644" actId="14100"/>
          <ac:spMkLst>
            <pc:docMk/>
            <pc:sldMk cId="3749946500" sldId="308"/>
            <ac:spMk id="3" creationId="{72D76C1C-B195-D444-2272-08F69F20FD8C}"/>
          </ac:spMkLst>
        </pc:spChg>
        <pc:spChg chg="add del">
          <ac:chgData name="Lee Sangmin" userId="7f608b41624e15f1" providerId="LiveId" clId="{29ACC934-30EC-4C28-89B8-4B67320E2394}" dt="2023-07-26T09:00:57.543" v="6110" actId="26606"/>
          <ac:spMkLst>
            <pc:docMk/>
            <pc:sldMk cId="3749946500" sldId="308"/>
            <ac:spMk id="8" creationId="{70DFC902-7D23-471A-B557-B6B6917D7A0D}"/>
          </ac:spMkLst>
        </pc:spChg>
        <pc:spChg chg="add del">
          <ac:chgData name="Lee Sangmin" userId="7f608b41624e15f1" providerId="LiveId" clId="{29ACC934-30EC-4C28-89B8-4B67320E2394}" dt="2023-07-26T09:00:57.543" v="6110" actId="26606"/>
          <ac:spMkLst>
            <pc:docMk/>
            <pc:sldMk cId="3749946500" sldId="308"/>
            <ac:spMk id="10" creationId="{A55D5633-D557-4DCA-982C-FF36EB7A1C00}"/>
          </ac:spMkLst>
        </pc:spChg>
        <pc:spChg chg="add del">
          <ac:chgData name="Lee Sangmin" userId="7f608b41624e15f1" providerId="LiveId" clId="{29ACC934-30EC-4C28-89B8-4B67320E2394}" dt="2023-07-26T09:00:57.543" v="6110" actId="26606"/>
          <ac:spMkLst>
            <pc:docMk/>
            <pc:sldMk cId="3749946500" sldId="308"/>
            <ac:spMk id="12" creationId="{450D3AD2-FA80-415F-A9CE-54D884561CD7}"/>
          </ac:spMkLst>
        </pc:spChg>
        <pc:spChg chg="add del">
          <ac:chgData name="Lee Sangmin" userId="7f608b41624e15f1" providerId="LiveId" clId="{29ACC934-30EC-4C28-89B8-4B67320E2394}" dt="2023-07-26T09:00:54.756" v="6108" actId="26606"/>
          <ac:spMkLst>
            <pc:docMk/>
            <pc:sldMk cId="3749946500" sldId="308"/>
            <ac:spMk id="17" creationId="{70DFC902-7D23-471A-B557-B6B6917D7A0D}"/>
          </ac:spMkLst>
        </pc:spChg>
        <pc:spChg chg="add del">
          <ac:chgData name="Lee Sangmin" userId="7f608b41624e15f1" providerId="LiveId" clId="{29ACC934-30EC-4C28-89B8-4B67320E2394}" dt="2023-07-26T09:00:54.756" v="6108" actId="26606"/>
          <ac:spMkLst>
            <pc:docMk/>
            <pc:sldMk cId="3749946500" sldId="308"/>
            <ac:spMk id="19" creationId="{A55D5633-D557-4DCA-982C-FF36EB7A1C00}"/>
          </ac:spMkLst>
        </pc:spChg>
        <pc:spChg chg="add del">
          <ac:chgData name="Lee Sangmin" userId="7f608b41624e15f1" providerId="LiveId" clId="{29ACC934-30EC-4C28-89B8-4B67320E2394}" dt="2023-07-26T09:00:54.756" v="6108" actId="26606"/>
          <ac:spMkLst>
            <pc:docMk/>
            <pc:sldMk cId="3749946500" sldId="308"/>
            <ac:spMk id="21" creationId="{450D3AD2-FA80-415F-A9CE-54D884561CD7}"/>
          </ac:spMkLst>
        </pc:spChg>
        <pc:spChg chg="add del">
          <ac:chgData name="Lee Sangmin" userId="7f608b41624e15f1" providerId="LiveId" clId="{29ACC934-30EC-4C28-89B8-4B67320E2394}" dt="2023-07-26T09:00:57.543" v="6110" actId="26606"/>
          <ac:spMkLst>
            <pc:docMk/>
            <pc:sldMk cId="3749946500" sldId="308"/>
            <ac:spMk id="23" creationId="{C9A36457-A5F4-4103-A443-02581C09185B}"/>
          </ac:spMkLst>
        </pc:spChg>
        <pc:spChg chg="add del">
          <ac:chgData name="Lee Sangmin" userId="7f608b41624e15f1" providerId="LiveId" clId="{29ACC934-30EC-4C28-89B8-4B67320E2394}" dt="2023-07-26T09:00:57.543" v="6110" actId="26606"/>
          <ac:spMkLst>
            <pc:docMk/>
            <pc:sldMk cId="3749946500" sldId="308"/>
            <ac:spMk id="24" creationId="{AA5CF486-D9E5-4A66-898A-F3D62B81B15E}"/>
          </ac:spMkLst>
        </pc:sp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3749946500" sldId="308"/>
            <ac:inkMk id="4" creationId="{0D2F27C9-67D0-0D8A-5770-5A087A1CA650}"/>
          </ac:inkMkLst>
        </pc:inkChg>
      </pc:sldChg>
      <pc:sldChg chg="addSp modSp add mod">
        <pc:chgData name="Lee Sangmin" userId="7f608b41624e15f1" providerId="LiveId" clId="{29ACC934-30EC-4C28-89B8-4B67320E2394}" dt="2023-08-07T10:42:45.253" v="8976"/>
        <pc:sldMkLst>
          <pc:docMk/>
          <pc:sldMk cId="3304815665" sldId="309"/>
        </pc:sldMkLst>
        <pc:spChg chg="mod">
          <ac:chgData name="Lee Sangmin" userId="7f608b41624e15f1" providerId="LiveId" clId="{29ACC934-30EC-4C28-89B8-4B67320E2394}" dt="2023-07-26T09:04:35.467" v="6395" actId="20577"/>
          <ac:spMkLst>
            <pc:docMk/>
            <pc:sldMk cId="3304815665" sldId="309"/>
            <ac:spMk id="2" creationId="{ABC92101-1E89-2E9F-9285-22D1E8CBB4B0}"/>
          </ac:spMkLst>
        </pc:spChg>
        <pc:spChg chg="mod">
          <ac:chgData name="Lee Sangmin" userId="7f608b41624e15f1" providerId="LiveId" clId="{29ACC934-30EC-4C28-89B8-4B67320E2394}" dt="2023-07-26T09:45:32.126" v="7639" actId="21"/>
          <ac:spMkLst>
            <pc:docMk/>
            <pc:sldMk cId="3304815665" sldId="309"/>
            <ac:spMk id="3" creationId="{72D76C1C-B195-D444-2272-08F69F20FD8C}"/>
          </ac:spMkLst>
        </pc:sp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3304815665" sldId="309"/>
            <ac:inkMk id="4" creationId="{3C533BE2-3514-1CD7-1C2C-A941C0CF37B7}"/>
          </ac:inkMkLst>
        </pc:inkChg>
      </pc:sldChg>
      <pc:sldChg chg="addSp delSp modSp add mod setBg">
        <pc:chgData name="Lee Sangmin" userId="7f608b41624e15f1" providerId="LiveId" clId="{29ACC934-30EC-4C28-89B8-4B67320E2394}" dt="2023-08-07T10:42:45.253" v="8976"/>
        <pc:sldMkLst>
          <pc:docMk/>
          <pc:sldMk cId="1219002595" sldId="310"/>
        </pc:sldMkLst>
        <pc:spChg chg="mod">
          <ac:chgData name="Lee Sangmin" userId="7f608b41624e15f1" providerId="LiveId" clId="{29ACC934-30EC-4C28-89B8-4B67320E2394}" dt="2023-08-04T09:26:06.858" v="7950" actId="20577"/>
          <ac:spMkLst>
            <pc:docMk/>
            <pc:sldMk cId="1219002595" sldId="310"/>
            <ac:spMk id="2" creationId="{9223BDCD-1CB0-653B-2EF8-AB00138C1D20}"/>
          </ac:spMkLst>
        </pc:spChg>
        <pc:spChg chg="add mod ord">
          <ac:chgData name="Lee Sangmin" userId="7f608b41624e15f1" providerId="LiveId" clId="{29ACC934-30EC-4C28-89B8-4B67320E2394}" dt="2023-07-26T09:40:09.183" v="7326" actId="26606"/>
          <ac:spMkLst>
            <pc:docMk/>
            <pc:sldMk cId="1219002595" sldId="310"/>
            <ac:spMk id="4" creationId="{F7C925D7-CEFC-9C11-BF82-66AF827E206A}"/>
          </ac:spMkLst>
        </pc:spChg>
        <pc:spChg chg="add del">
          <ac:chgData name="Lee Sangmin" userId="7f608b41624e15f1" providerId="LiveId" clId="{29ACC934-30EC-4C28-89B8-4B67320E2394}" dt="2023-07-26T09:40:09.183" v="7326" actId="26606"/>
          <ac:spMkLst>
            <pc:docMk/>
            <pc:sldMk cId="1219002595" sldId="310"/>
            <ac:spMk id="1031" creationId="{32AEEBC8-9D30-42EF-95F2-386C2653FBF0}"/>
          </ac:spMkLst>
        </pc:spChg>
        <pc:spChg chg="add del">
          <ac:chgData name="Lee Sangmin" userId="7f608b41624e15f1" providerId="LiveId" clId="{29ACC934-30EC-4C28-89B8-4B67320E2394}" dt="2023-07-26T09:40:09.183" v="7326" actId="26606"/>
          <ac:spMkLst>
            <pc:docMk/>
            <pc:sldMk cId="1219002595" sldId="310"/>
            <ac:spMk id="1033" creationId="{2E92FA66-67D7-4CB4-94D3-E643A9AD4757}"/>
          </ac:spMkLst>
        </pc:spChg>
        <pc:spChg chg="add mod">
          <ac:chgData name="Lee Sangmin" userId="7f608b41624e15f1" providerId="LiveId" clId="{29ACC934-30EC-4C28-89B8-4B67320E2394}" dt="2023-07-26T09:40:12.700" v="7329" actId="20577"/>
          <ac:spMkLst>
            <pc:docMk/>
            <pc:sldMk cId="1219002595" sldId="310"/>
            <ac:spMk id="1037" creationId="{F65A5FAA-B0C2-4E77-65B3-9F7E842418B2}"/>
          </ac:spMkLst>
        </pc:spChg>
        <pc:spChg chg="add">
          <ac:chgData name="Lee Sangmin" userId="7f608b41624e15f1" providerId="LiveId" clId="{29ACC934-30EC-4C28-89B8-4B67320E2394}" dt="2023-07-26T09:40:09.183" v="7326" actId="26606"/>
          <ac:spMkLst>
            <pc:docMk/>
            <pc:sldMk cId="1219002595" sldId="310"/>
            <ac:spMk id="1040" creationId="{B1595A09-E336-4D1B-9B3A-06A2287A54E2}"/>
          </ac:spMkLst>
        </pc:spChg>
        <pc:spChg chg="add">
          <ac:chgData name="Lee Sangmin" userId="7f608b41624e15f1" providerId="LiveId" clId="{29ACC934-30EC-4C28-89B8-4B67320E2394}" dt="2023-07-26T09:40:09.183" v="7326" actId="26606"/>
          <ac:spMkLst>
            <pc:docMk/>
            <pc:sldMk cId="1219002595" sldId="310"/>
            <ac:spMk id="1042" creationId="{3540989C-C7B8-473B-BF87-6F2DA6A90006}"/>
          </ac:spMkLst>
        </pc:spChg>
        <pc:picChg chg="mod ord">
          <ac:chgData name="Lee Sangmin" userId="7f608b41624e15f1" providerId="LiveId" clId="{29ACC934-30EC-4C28-89B8-4B67320E2394}" dt="2023-07-26T09:40:09.183" v="7326" actId="26606"/>
          <ac:picMkLst>
            <pc:docMk/>
            <pc:sldMk cId="1219002595" sldId="310"/>
            <ac:picMk id="1026" creationId="{F303015C-6F1D-0BDE-1C30-14CE96AB7560}"/>
          </ac:picMkLst>
        </pc:pic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1219002595" sldId="310"/>
            <ac:inkMk id="3" creationId="{6F8E0227-49A2-FE53-B2E6-9621DD6641F2}"/>
          </ac:inkMkLst>
        </pc:inkChg>
      </pc:sldChg>
      <pc:sldChg chg="addSp delSp modSp add del mod delAnim modAnim">
        <pc:chgData name="Lee Sangmin" userId="7f608b41624e15f1" providerId="LiveId" clId="{29ACC934-30EC-4C28-89B8-4B67320E2394}" dt="2023-08-04T09:25:27.116" v="7915" actId="2696"/>
        <pc:sldMkLst>
          <pc:docMk/>
          <pc:sldMk cId="1311808417" sldId="311"/>
        </pc:sldMkLst>
        <pc:spChg chg="mod">
          <ac:chgData name="Lee Sangmin" userId="7f608b41624e15f1" providerId="LiveId" clId="{29ACC934-30EC-4C28-89B8-4B67320E2394}" dt="2023-07-26T09:43:02.397" v="7423" actId="26606"/>
          <ac:spMkLst>
            <pc:docMk/>
            <pc:sldMk cId="1311808417" sldId="311"/>
            <ac:spMk id="2" creationId="{9223BDCD-1CB0-653B-2EF8-AB00138C1D20}"/>
          </ac:spMkLst>
        </pc:spChg>
        <pc:spChg chg="add del mod">
          <ac:chgData name="Lee Sangmin" userId="7f608b41624e15f1" providerId="LiveId" clId="{29ACC934-30EC-4C28-89B8-4B67320E2394}" dt="2023-07-26T09:41:47.023" v="7414" actId="478"/>
          <ac:spMkLst>
            <pc:docMk/>
            <pc:sldMk cId="1311808417" sldId="311"/>
            <ac:spMk id="4" creationId="{64D70BE6-9B54-BCE9-ED76-8BF2BCAA1F27}"/>
          </ac:spMkLst>
        </pc:spChg>
        <pc:spChg chg="add del mod">
          <ac:chgData name="Lee Sangmin" userId="7f608b41624e15f1" providerId="LiveId" clId="{29ACC934-30EC-4C28-89B8-4B67320E2394}" dt="2023-07-26T09:42:37.132" v="7420" actId="478"/>
          <ac:spMkLst>
            <pc:docMk/>
            <pc:sldMk cId="1311808417" sldId="311"/>
            <ac:spMk id="7" creationId="{038EFAEC-D1C7-267E-D3D5-280903C13BB6}"/>
          </ac:spMkLst>
        </pc:spChg>
        <pc:spChg chg="add del mod">
          <ac:chgData name="Lee Sangmin" userId="7f608b41624e15f1" providerId="LiveId" clId="{29ACC934-30EC-4C28-89B8-4B67320E2394}" dt="2023-07-26T09:42:52.610" v="7422" actId="478"/>
          <ac:spMkLst>
            <pc:docMk/>
            <pc:sldMk cId="1311808417" sldId="311"/>
            <ac:spMk id="9" creationId="{CB379A20-ABE6-CF04-FBC3-6CB8448F7798}"/>
          </ac:spMkLst>
        </pc:spChg>
        <pc:spChg chg="add del">
          <ac:chgData name="Lee Sangmin" userId="7f608b41624e15f1" providerId="LiveId" clId="{29ACC934-30EC-4C28-89B8-4B67320E2394}" dt="2023-07-26T09:42:51.130" v="7421" actId="478"/>
          <ac:spMkLst>
            <pc:docMk/>
            <pc:sldMk cId="1311808417" sldId="311"/>
            <ac:spMk id="1041" creationId="{FF82AB81-0373-2E20-44F1-A9AEE53E82A6}"/>
          </ac:spMkLst>
        </pc:spChg>
        <pc:spChg chg="add del">
          <ac:chgData name="Lee Sangmin" userId="7f608b41624e15f1" providerId="LiveId" clId="{29ACC934-30EC-4C28-89B8-4B67320E2394}" dt="2023-07-26T09:43:02.397" v="7423" actId="26606"/>
          <ac:spMkLst>
            <pc:docMk/>
            <pc:sldMk cId="1311808417" sldId="311"/>
            <ac:spMk id="1044" creationId="{B1595A09-E336-4D1B-9B3A-06A2287A54E2}"/>
          </ac:spMkLst>
        </pc:spChg>
        <pc:spChg chg="add del">
          <ac:chgData name="Lee Sangmin" userId="7f608b41624e15f1" providerId="LiveId" clId="{29ACC934-30EC-4C28-89B8-4B67320E2394}" dt="2023-07-26T09:43:02.397" v="7423" actId="26606"/>
          <ac:spMkLst>
            <pc:docMk/>
            <pc:sldMk cId="1311808417" sldId="311"/>
            <ac:spMk id="1046" creationId="{3540989C-C7B8-473B-BF87-6F2DA6A90006}"/>
          </ac:spMkLst>
        </pc:spChg>
        <pc:spChg chg="add">
          <ac:chgData name="Lee Sangmin" userId="7f608b41624e15f1" providerId="LiveId" clId="{29ACC934-30EC-4C28-89B8-4B67320E2394}" dt="2023-07-26T09:43:02.397" v="7423" actId="26606"/>
          <ac:spMkLst>
            <pc:docMk/>
            <pc:sldMk cId="1311808417" sldId="311"/>
            <ac:spMk id="1048" creationId="{89105CEF-3024-4DCC-B6B3-5AEC0A84CD55}"/>
          </ac:spMkLst>
        </pc:spChg>
        <pc:spChg chg="add">
          <ac:chgData name="Lee Sangmin" userId="7f608b41624e15f1" providerId="LiveId" clId="{29ACC934-30EC-4C28-89B8-4B67320E2394}" dt="2023-07-26T09:43:02.397" v="7423" actId="26606"/>
          <ac:spMkLst>
            <pc:docMk/>
            <pc:sldMk cId="1311808417" sldId="311"/>
            <ac:spMk id="1049" creationId="{A1615BE6-BB5D-47E2-AF16-A7B7ABB75732}"/>
          </ac:spMkLst>
        </pc:spChg>
        <pc:spChg chg="add del">
          <ac:chgData name="Lee Sangmin" userId="7f608b41624e15f1" providerId="LiveId" clId="{29ACC934-30EC-4C28-89B8-4B67320E2394}" dt="2023-07-26T09:42:36.188" v="7419" actId="26606"/>
          <ac:spMkLst>
            <pc:docMk/>
            <pc:sldMk cId="1311808417" sldId="311"/>
            <ac:spMk id="1051" creationId="{A8DC20BE-2EE3-423E-8873-7E684D033F18}"/>
          </ac:spMkLst>
        </pc:spChg>
        <pc:spChg chg="add">
          <ac:chgData name="Lee Sangmin" userId="7f608b41624e15f1" providerId="LiveId" clId="{29ACC934-30EC-4C28-89B8-4B67320E2394}" dt="2023-07-26T09:43:02.397" v="7423" actId="26606"/>
          <ac:spMkLst>
            <pc:docMk/>
            <pc:sldMk cId="1311808417" sldId="311"/>
            <ac:spMk id="1052" creationId="{C4B4B845-CAA1-4885-99D9-10EEED9CEC55}"/>
          </ac:spMkLst>
        </pc:spChg>
        <pc:spChg chg="add del">
          <ac:chgData name="Lee Sangmin" userId="7f608b41624e15f1" providerId="LiveId" clId="{29ACC934-30EC-4C28-89B8-4B67320E2394}" dt="2023-07-26T09:42:36.188" v="7419" actId="26606"/>
          <ac:spMkLst>
            <pc:docMk/>
            <pc:sldMk cId="1311808417" sldId="311"/>
            <ac:spMk id="1053" creationId="{AA693EB7-865B-49B6-B0F4-7D3289D187CB}"/>
          </ac:spMkLst>
        </pc:spChg>
        <pc:spChg chg="add del">
          <ac:chgData name="Lee Sangmin" userId="7f608b41624e15f1" providerId="LiveId" clId="{29ACC934-30EC-4C28-89B8-4B67320E2394}" dt="2023-07-26T09:42:36.188" v="7419" actId="26606"/>
          <ac:spMkLst>
            <pc:docMk/>
            <pc:sldMk cId="1311808417" sldId="311"/>
            <ac:spMk id="1063" creationId="{F3856C81-415E-484F-93E4-C329F454D5CF}"/>
          </ac:spMkLst>
        </pc:spChg>
        <pc:spChg chg="add">
          <ac:chgData name="Lee Sangmin" userId="7f608b41624e15f1" providerId="LiveId" clId="{29ACC934-30EC-4C28-89B8-4B67320E2394}" dt="2023-07-26T09:43:02.397" v="7423" actId="26606"/>
          <ac:spMkLst>
            <pc:docMk/>
            <pc:sldMk cId="1311808417" sldId="311"/>
            <ac:spMk id="1064" creationId="{4AF71FEF-CE35-499D-AE77-5FF4C0911BEF}"/>
          </ac:spMkLst>
        </pc:spChg>
        <pc:spChg chg="add del">
          <ac:chgData name="Lee Sangmin" userId="7f608b41624e15f1" providerId="LiveId" clId="{29ACC934-30EC-4C28-89B8-4B67320E2394}" dt="2023-07-26T09:42:36.188" v="7419" actId="26606"/>
          <ac:spMkLst>
            <pc:docMk/>
            <pc:sldMk cId="1311808417" sldId="311"/>
            <ac:spMk id="1077" creationId="{B29481A6-9A3B-4120-9C9D-8BD206C92991}"/>
          </ac:spMkLst>
        </pc:spChg>
        <pc:grpChg chg="add">
          <ac:chgData name="Lee Sangmin" userId="7f608b41624e15f1" providerId="LiveId" clId="{29ACC934-30EC-4C28-89B8-4B67320E2394}" dt="2023-07-26T09:43:02.397" v="7423" actId="26606"/>
          <ac:grpSpMkLst>
            <pc:docMk/>
            <pc:sldMk cId="1311808417" sldId="311"/>
            <ac:grpSpMk id="1050" creationId="{AFF97D57-E591-41FE-B85C-99A9AC0B0922}"/>
          </ac:grpSpMkLst>
        </pc:grpChg>
        <pc:grpChg chg="add">
          <ac:chgData name="Lee Sangmin" userId="7f608b41624e15f1" providerId="LiveId" clId="{29ACC934-30EC-4C28-89B8-4B67320E2394}" dt="2023-07-26T09:43:02.397" v="7423" actId="26606"/>
          <ac:grpSpMkLst>
            <pc:docMk/>
            <pc:sldMk cId="1311808417" sldId="311"/>
            <ac:grpSpMk id="1054" creationId="{F13F4936-8C6F-4CE3-A4EA-FED76F76453D}"/>
          </ac:grpSpMkLst>
        </pc:grpChg>
        <pc:grpChg chg="add del">
          <ac:chgData name="Lee Sangmin" userId="7f608b41624e15f1" providerId="LiveId" clId="{29ACC934-30EC-4C28-89B8-4B67320E2394}" dt="2023-07-26T09:42:36.188" v="7419" actId="26606"/>
          <ac:grpSpMkLst>
            <pc:docMk/>
            <pc:sldMk cId="1311808417" sldId="311"/>
            <ac:grpSpMk id="1055" creationId="{D319511D-8951-4C0E-A98B-0B070288FE72}"/>
          </ac:grpSpMkLst>
        </pc:grpChg>
        <pc:grpChg chg="add">
          <ac:chgData name="Lee Sangmin" userId="7f608b41624e15f1" providerId="LiveId" clId="{29ACC934-30EC-4C28-89B8-4B67320E2394}" dt="2023-07-26T09:43:02.397" v="7423" actId="26606"/>
          <ac:grpSpMkLst>
            <pc:docMk/>
            <pc:sldMk cId="1311808417" sldId="311"/>
            <ac:grpSpMk id="1062" creationId="{8C5FED84-F820-488A-A974-94F5E9799C6B}"/>
          </ac:grpSpMkLst>
        </pc:grpChg>
        <pc:grpChg chg="add del">
          <ac:chgData name="Lee Sangmin" userId="7f608b41624e15f1" providerId="LiveId" clId="{29ACC934-30EC-4C28-89B8-4B67320E2394}" dt="2023-07-26T09:42:36.188" v="7419" actId="26606"/>
          <ac:grpSpMkLst>
            <pc:docMk/>
            <pc:sldMk cId="1311808417" sldId="311"/>
            <ac:grpSpMk id="1065" creationId="{CC95D42B-FBF3-4C81-8FD4-CBED235411BC}"/>
          </ac:grpSpMkLst>
        </pc:grpChg>
        <pc:grpChg chg="add">
          <ac:chgData name="Lee Sangmin" userId="7f608b41624e15f1" providerId="LiveId" clId="{29ACC934-30EC-4C28-89B8-4B67320E2394}" dt="2023-07-26T09:43:02.397" v="7423" actId="26606"/>
          <ac:grpSpMkLst>
            <pc:docMk/>
            <pc:sldMk cId="1311808417" sldId="311"/>
            <ac:grpSpMk id="1070" creationId="{F300632E-38C0-4AB6-86B8-B8E08690F559}"/>
          </ac:grpSpMkLst>
        </pc:grpChg>
        <pc:grpChg chg="add del">
          <ac:chgData name="Lee Sangmin" userId="7f608b41624e15f1" providerId="LiveId" clId="{29ACC934-30EC-4C28-89B8-4B67320E2394}" dt="2023-07-26T09:42:36.188" v="7419" actId="26606"/>
          <ac:grpSpMkLst>
            <pc:docMk/>
            <pc:sldMk cId="1311808417" sldId="311"/>
            <ac:grpSpMk id="1071" creationId="{18639AD1-4D74-4424-B02C-50AAADBE0608}"/>
          </ac:grpSpMkLst>
        </pc:grpChg>
        <pc:grpChg chg="add">
          <ac:chgData name="Lee Sangmin" userId="7f608b41624e15f1" providerId="LiveId" clId="{29ACC934-30EC-4C28-89B8-4B67320E2394}" dt="2023-07-26T09:43:02.397" v="7423" actId="26606"/>
          <ac:grpSpMkLst>
            <pc:docMk/>
            <pc:sldMk cId="1311808417" sldId="311"/>
            <ac:grpSpMk id="1076" creationId="{4DF96203-9911-4F97-A236-49DC3C81445D}"/>
          </ac:grpSpMkLst>
        </pc:grpChg>
        <pc:grpChg chg="add del">
          <ac:chgData name="Lee Sangmin" userId="7f608b41624e15f1" providerId="LiveId" clId="{29ACC934-30EC-4C28-89B8-4B67320E2394}" dt="2023-07-26T09:42:36.188" v="7419" actId="26606"/>
          <ac:grpSpMkLst>
            <pc:docMk/>
            <pc:sldMk cId="1311808417" sldId="311"/>
            <ac:grpSpMk id="1079" creationId="{54E220D0-6FEB-4727-960C-B637712D7161}"/>
          </ac:grpSpMkLst>
        </pc:grpChg>
        <pc:grpChg chg="add del">
          <ac:chgData name="Lee Sangmin" userId="7f608b41624e15f1" providerId="LiveId" clId="{29ACC934-30EC-4C28-89B8-4B67320E2394}" dt="2023-07-26T09:42:36.188" v="7419" actId="26606"/>
          <ac:grpSpMkLst>
            <pc:docMk/>
            <pc:sldMk cId="1311808417" sldId="311"/>
            <ac:grpSpMk id="1085" creationId="{1D788327-7D9D-4E47-846F-020A8F5E238D}"/>
          </ac:grpSpMkLst>
        </pc:grpChg>
        <pc:picChg chg="add del mod">
          <ac:chgData name="Lee Sangmin" userId="7f608b41624e15f1" providerId="LiveId" clId="{29ACC934-30EC-4C28-89B8-4B67320E2394}" dt="2023-07-29T14:56:14.524" v="7645" actId="478"/>
          <ac:picMkLst>
            <pc:docMk/>
            <pc:sldMk cId="1311808417" sldId="311"/>
            <ac:picMk id="5" creationId="{DE7F78A7-8FCB-92A2-5521-CDE6FBE08A13}"/>
          </ac:picMkLst>
        </pc:picChg>
        <pc:picChg chg="del">
          <ac:chgData name="Lee Sangmin" userId="7f608b41624e15f1" providerId="LiveId" clId="{29ACC934-30EC-4C28-89B8-4B67320E2394}" dt="2023-07-26T09:40:43.120" v="7407" actId="478"/>
          <ac:picMkLst>
            <pc:docMk/>
            <pc:sldMk cId="1311808417" sldId="311"/>
            <ac:picMk id="1030" creationId="{FD34B194-95C6-81D7-3C18-FB25DBE18F08}"/>
          </ac:picMkLst>
        </pc:picChg>
      </pc:sldChg>
      <pc:sldChg chg="addSp modSp add mod">
        <pc:chgData name="Lee Sangmin" userId="7f608b41624e15f1" providerId="LiveId" clId="{29ACC934-30EC-4C28-89B8-4B67320E2394}" dt="2023-08-07T10:42:45.253" v="8976"/>
        <pc:sldMkLst>
          <pc:docMk/>
          <pc:sldMk cId="2665496397" sldId="311"/>
        </pc:sldMkLst>
        <pc:spChg chg="mod">
          <ac:chgData name="Lee Sangmin" userId="7f608b41624e15f1" providerId="LiveId" clId="{29ACC934-30EC-4C28-89B8-4B67320E2394}" dt="2023-08-04T09:37:58.025" v="8656" actId="1076"/>
          <ac:spMkLst>
            <pc:docMk/>
            <pc:sldMk cId="2665496397" sldId="311"/>
            <ac:spMk id="3" creationId="{48ABF6AC-3527-94DD-01B7-6114EA58AF62}"/>
          </ac:spMkLst>
        </pc:spChg>
        <pc:inkChg chg="add">
          <ac:chgData name="Lee Sangmin" userId="7f608b41624e15f1" providerId="LiveId" clId="{29ACC934-30EC-4C28-89B8-4B67320E2394}" dt="2023-08-07T10:42:45.253" v="8976"/>
          <ac:inkMkLst>
            <pc:docMk/>
            <pc:sldMk cId="2665496397" sldId="311"/>
            <ac:inkMk id="4" creationId="{33AD84C5-D898-ACE0-593E-506C241ADE38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30:54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10193 14274 0,'-55'55'15,"0"-27"-15,27-28 16,-55 0-16,-27 0 16,-56 0-16,-27 0 15,-28 0-15,-111-28 16,-27-27-16,-28-28 16,-27 0-16,-55-27 15,-1-1-15,-55 29 16,83-1-16,-28 0 15,56-28-15,83 56 16,27-28-16,83 56 16,55-56-16,56 55 15,-1-27-15,28 0 16,0-83-16,0 27 16,28 1-16,-28-83 15,28-28-15,-28 0 16,28-110-16,-28-111 15,55 83-15,-27-55 16,83 0-16,-1-56 16,56 112-16,55 26 15,56 29 1,-1-56-16,1 165 16,82 1-16,-28 55 15,29 28-15,-29 54 16,28-26-16,-27 54 15,27-27-15,56 55 16,27 0-16,0 0 16,55 0-16,1 0 15,-1 0-15,56 0 16,-28 0-16,-28 0 16,0 0-16,-55 0 15,-27 0-15,-28 0 16,0 0-16,0 27 15,-111-27-15,138 28 16,1 0-16,-1 54 16,1 1-16,-1-28 15,1 28-15,-56 55 16,28-27-16,-55 27 16,-56-28-16,-27 1 15,-56-28 1,-27-28-16,0 0 0,-55-27 15,-1 27-15,1 28 16,-1-1 0,1 1-16,27 111 15,-27 54-15,27 28 16,28 55-16,0 56 16,-28-28-16,0-55 15,-27-28-15,-28-83 16,0 28-16,0-28 15,-28-83-15,-27 1 16,-28-28-16,-27 0 16,-56 27-16,-55-27 15,28 27-15,-111 1 16,28-1-16,-56 1 16,1-29-16,-56-26 15,28 26-15,-28-54 16,28 27-16,27-55 15,29 0-15,-84-27 16,28-1-16,-28-55 16,28 28-16,27-55 15,1-1-15,27-55 16,0 1-16,56-56 16,-56-28-16,55 84 15,28-1-15,-27-27 16,27 55-1,27 0-15,28 27 16,56 29-16,27-1 16,0 27-16,56 1 15,-1-28-15,-27 1 16,27-29-16,0 28 16,1 1-16,-1-29 15,-27-82-15,55 82 16,0-54-16,28-84 15,-1 111-15,56-27 16,28-1-16,54 28 16,1 0-16,27-28 15,84 28-15,-1 0 16,55-28-16,56 28 16,0 56-16,-28-29 15,28 28-15,-28 0 16,-28 28-16,1 0 15,-1 0-15,-55 0 16,-82 55-16,-1 0 16,83 27-1,-82 1-15,-1 27 16,28 55-16,-27 29 0,27-1 16,-56 0-1,29 0-15,27 27 16,-56 1-16,-27 55 15,1-28-15,-1 28 16,-28-28-16,1 28 16,-56 55-16,28 55 15,-56 28-15,1 56 16,-28 54-16,-83 55 16,-27-54-16,-1-1 15,1-55-15,-56-27 16,28-56-16,-56-138 15,29 28-15,-1-83 16,0-55-16,56-28 16,-56 28-16,56-55 15,-29-1-15,1-27 16,-138 28-16,27-28 16,-54 0-16,-112 0 15,-54 0-15,-111-55 16,55-28-1,-111-55-15,84 55 16,-1-27-16,111-28 16,56 0-16,54-28 15,56 0-15,110 28 16,28-55-16,28-111 16,27 56-16,0-84 15,0 56-15,28-110 16,-28 110-16,55-56 15,1 56-15,27 28 16,0 27-16,0 28 16,0-1-16,0-26 15,55 54-15,0 56 16,0-1-16,28 1 16,28-28-16,27 55 15,55-55-15,1 0 16,54 27-16,-54 56 15,54-55-15,1-1 16,55 1-16,-28-1 16,0 56-16,56-28 15,54 0-15,-27 28 16,-27-28-16,-1 1 16,1 54-16,-139 28 15,1 0-15,-56 0 16,-28 0-1,28 0-15,28 83 16,27 55-16,56 55 16,55 0-16,27 28 15,29 0-15,-29 55 16,-55-27-16,-27 54 16,-28-27-16,-83-27 15,0-56-15,-27 28 16,-29-28-16,-26 1 15,-29-1-15,1 55 16,-28-82-16,0 82 16,0-27-16,-55 0 15,-83-28-15,-1-27 16,-26 0-16,-84-28 16,0 27-16,-54-54 15,-29-1-15,-55-54 16,28 26-16,-27 1 15,82-55-15,0-1 16,28-27-16,55 0 16,0 0-16,27 0 15,56 0 1,-55 0-16,82-27 16,-54-1-16,82 28 15,-111 0-15,1 0 16,27 0-16,-110 0 15,0 0-15,27 0 16,28 0-16,-27-27 16,54-1-16,1-55 15,82 56-15,1-1 16,55 28 0,27 0-16</inkml:trace>
  <inkml:trace contextRef="#ctx0" brushRef="#br0" timeOffset="10846.77">15469 3534 0,'56'0'0,"-1"0"63,28 0-63,-28 0 15,56 0 1,-1 0-16,28 0 16,-55 0-16,28 0 15,-29 0-15,-26 0 16,27 0-16,-1 0 15,-26 0-15,27 0 16,-1 0-16,1 0 16,-27 0-16,26 0 15,1-27-15,-27 27 16,-1 0 0,28 0-16,0 0 15,-28 0-15,55 0 16,28 0-16,1 0 15,26 0-15,-27 0 16,28 0-16,0 0 16,-28 0-16,-28 0 15,1 0-15,-1 0 16,29-28-16,-29 28 16,28 0-16,-27 0 15,27 0-15,-28 0 16,-27 0-16,0 0 15,0 0-15,-28 0 16,28 0 0,0 0-16,-28 0 15,28 0-15,28 0 16,-29 0-16,57 0 16,-29 0-16,28 0 15,-27 0-15,-1 0 16,-55 0-16,28 0 15,0 0-15,-28 0 16,56 0-16,-1 0 16,1 0-16,-56 0 15,83 0-15,0 0 16,-27 0-16,27 0 16,-28 0-16,29 0 15,-1 0-15,55 0 16,-55 0-16,0 0 15,0 0-15,0 0 16,28 0-16,-83 0 16,28 0-16,27 0 15,0 0-15,-28 0 16,1 0-16,-28 0 16,27 0-16,28 0 15,-27 0-15,27 0 16,55 0-1,-27 0-15,27 0 16,56 0-16,-83 0 16,82 0-16,-54 0 15,-29 0-15,84 0 16,-28 0-16,-28 0 16,28 0-16,-27 0 15,-1 0-15,1 0 16,-29 0-16,29 0 15,-56 0-15,28 0 16,-84 0-16,56 0 16,-27 0-16,-1 0 15,-27 0-15,28 0 16,27 0-16,-28 0 16,-27 0-16,0 0 15,0 0-15,0 0 16,-28 0-16,28 0 15,28-28-15,-84 28 16,56 0-16,28-27 16,-29-1-16,-26 0 15,-1 28 1,0 0-16,-27 0 0,-1 0 16,1 0-1,0 0 1,27 0-1,0 0 1,-27 0-16,-1 0 16,1 0-16</inkml:trace>
  <inkml:trace contextRef="#ctx0" brushRef="#br0" timeOffset="13296.16">15331 4169 0,'28'0'16,"0"0"-16,27 0 15,0 0-15,28 0 16,0 0-16,27 0 15,-27 0-15,28 0 16,-1 0-16,1 0 16,-28 0-16,-1 0 15,1 0-15,-27 0 16,54 0-16,1 0 16,-1 0-16,-27 0 15,27 0-15,1 0 16,55 28-16,-1-1 15,-82-27-15,28 0 16,-1 0-16,1 0 16,-56 0-16,83 0 15,-27 0-15,-1 0 16,-55 0-16,56 0 16,-1 0-16,1 0 15,-28 0-15,55 0 16,28 0-1,-28 0-15,27 0 16,29 0-16,-1 0 16,1 0-16,-1 0 15,-27 0-15,27 0 16,0 0-16,1 0 16,-56 0-16,55 0 15,-110 0-15,55 0 16,28 0-16,-83 0 15,55 0-15,0 0 16,-27 0-16,27 0 16,0 0-16,0 0 15,28 0-15,-83 0 16,27 0-16,1 0 16,-1 0-16,28 0 15,-55 0-15,27 0 16,1 0-16,-1 0 15,-54 0-15,82 28 16,-83-28-16,28 0 16,-28 0-16,28 0 15,28 0-15,-29 0 16,1 0 0,28 0-16,-28 0 15,-28 0-15,28 0 16,0 0-16,-28 0 15,28 0-15,0 0 16,-28 0-16,55 0 16,1 0-16,27 0 15,0 0-15,56 0 16,-112 0-16,29 0 16,-1 0-16,-54 0 15,26 0-15,57 28 16,-29-1-16,-55-27 15,28 0-15,28 0 16,-1 0-16,28 0 16,0 0-16,1 0 15,-29 0-15,-27 0 16,0 0-16,27 0 16,-27 0-16,28 0 15,-56 0-15,55 0 16,1 0-1,27 0-15,0 0 16,0 0-16,0 0 16,0 0-16,1 0 15,26 0-15,-82 0 16,28 0-16,-28 0 16,-28 0-16,28 0 15,0 0-15,-28 0 16,28 0-16,0 0 15,-28 0-15,28 0 16,0 0-16,-28 0 16,0 0-16,0 0 15,1 0-15,26 0 16,1 0-16,-27 0 16,26 0-16,1 0 15,-27 0-15,26 0 16,29 0-16,-56 0 15,56 0-15,-28 0 16,-1 0-16,-26 0 16,-29 0-16,1 0 15,-277 0 79</inkml:trace>
  <inkml:trace contextRef="#ctx0" brushRef="#br0" timeOffset="15513.16">15304 4859 0,'27'0'16,"1"0"-1,0 0-15,27 0 16,0 0-16,28 0 15,27 0-15,29 0 16,-1 0-16,0 0 16,0 0-16,0 0 15,28 0-15,0 0 16,27 0-16,56 0 16,-28 0-16,-28 0 15,28 0-15,27 0 16,-109 0-16,54 0 15,-55 0-15,0 0 16,0 0-16,-27 0 16,-28 0-16,55 0 15,-28 0-15,1 0 16,-1 0 0,28 0-16,-55 0 15,28 0-15,-28 0 16,-28 0-16,28 0 15,0 0-15,-28 0 16,0 0-16,0 0 16,-27 0-16,27 0 15,28 0-15,-28 0 16,56 0-16,-1 0 16,28 0-16,1 0 15,-1 0-15,0 0 16,55 0-16,-55 0 15,0 0-15,56 0 16,-56 0-16,55 0 16,1 0-16,-1 0 15,-27 0-15,27 0 16,1 0-16,-1 0 16,-27 0-16,-1 0 15,-82 0-15,0 0 16,55 28-16,-27 0 15,-1-28-15,56 27 16,-56-27 0,29 0-16,54 28 15,-83-28-15,29 0 16,-57 0-16,57 0 16,-29 0-16,-27 0 15,-55 0-15,54 0 16,1 0-16,0 0 15,28 0-15,-1 0 16,28 0-16,0 0 16,0 0-16,-27 0 15,27 0-15,-27 0 16,-56 0-16,0 0 16,0 0-16,1 0 15,-1 0-15,-28 0 16,56 0-16,0 0 15,-55 0-15,27 0 16,28 0-16,-55 0 16,27 0-16,28 0 15,-28 0-15,28 0 16,27 0-16,-27 0 16,55 0-16,-27 0 15,27 0 1,-28 0-16,29 0 15,-57 0-15,1 0 16,-28 0-16,-27 0 16,0 0-16,-1 0 15,1 0-15,27 0 16,28 0-16,0 0 16,27 0-16,-27 0 15,-55 0-15,0 0 16,-1 0-16</inkml:trace>
  <inkml:trace contextRef="#ctx0" brushRef="#br0" timeOffset="17178.98">15801 6019 0,'-138'-55'16,"-28"-1"-16,0 1 16,56-28-16,-1 28 15,29 28-15,26-29 16,1 1-16,27 0 16,1 0-16,-1 27 15,28-27-15,0 27 16,0-27-16,0-28 15,55 28-15,1 27 16,27 1 0,27-1-16,1 28 15,54 0-15,111 0 16,28 28-16,-27 27 16,-29 0-16,-54 56 15,-29-28-15,-54 27 16,27-27-16,-83 0 15,28-28-15,-28 0 16,-27 0-16,-28-27 16,0 27-1,0 0-15,-28 1 16,1-1-16,-1-28 16,0 29-16,-27-29 15,0-27-15,0 0 16,-1 0-16,29 0 15,-1 0 1,1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40:38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13204 14964 0,'0'-27'78,"28"27"-62,27 0-16,28 0 16,0 0-16,-28 0 15,28 0-15,0 0 16,27 0-16,29 0 16,-1 0-16,55 0 15,0 0-15,28 0 16,56 0-16,54 0 15,28 0-15,56 0 16,54 0-16,28 0 16,1 0-16,54 0 15,-55 0-15,28 0 16,-83 0-16,-83 0 16,28 0-16,-111 0 15,-110 0-15,0 0 16,-83 0-16,27 0 15,-55 0 1,-27 0-16,55 0 16,-28 0-16,0 0 15,-27 0 1,27 0 0,-27 0-16,27 0 15,28 0-15,-28 0 16,28 0-16,0 0 15,-28 0-15,28 0 16,-28 0-16,-27 0 16,0 0-16</inkml:trace>
  <inkml:trace contextRef="#ctx0" brushRef="#br0" timeOffset="8380.36">13149 16648 0,'0'28'47,"28"-28"-32,-1 0 1,29 0-16,-1-28 15,-28 1-15,56-1 16,-27 28 0,-1 0-16,55-28 15,-27 1-15,-28 27 0,28 0 16,-27 0 0,-29 0-16,28 0 15,1 0-15,-1 0 16,-27 0-1,-1 0 1,1 0-16,-1 0 16,1 0-16,0 0 15,27 0 1,-27 27-16,-1-27 31,1 0-15,-1 0-1,1 0-15,0 0 16,27 0-16,28 0 16,27 0-16,28 0 15,28 0-15,83 0 16,-56 0-16,83 0 16,1 0-16,-56 0 15,55 0-15,-55 0 16,83 28-16,-83 0 15,27 27-15,-27-55 16,55 0 0,1 0-16,-1 0 15,111 27-15,-111-27 16,138 28-16,-55 27 16,-27-55-16,27 0 15,55 0-15,-55 0 16,56 0-16,-28 0 15,-1 0-15,29 0 16,-1 0-16,0 0 16,84 0-16,-1 0 15,28 0-15,-28 0 16,55 0-16,-54 0 16,-29 0-16,-54 0 15,-56 0-15,-83 0 16,-83 0-16,-110 0 15,0 0-15,-28 0 16,-27 0-16,-1 0 16,1 0-16,0 0 15,-1-27 1,29-1 0,-29 28-1,28-28 1,-27 1-16,27-1 15,-27 1 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41:09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19143 6820 0,'56'0'31,"27"0"-15,-1 0-16,1 0 15,55 0-15,28 0 16,-83 0-16,0 0 16,27 0-16,-82 0 15,0 0 1,-1 0-16,-27 27 125,0 28-125,0 28 16,28 28-1,-28-29-15,28 57 16,-1-1-16,1-28 15,27 28-15,-55-28 16,0-54-16,28 27 16,-28-56-1,0 1-15,0-1 16,0 1 0,0 0 77,-28-28-77,0 0-16,1 0 16,-28 0-16,-1 0 15,-54 0-15,-28 0 16,0 0-16,-56 0 15,1 0-15,55 0 16,-56 0-16,1 0 16,110 0-1,-83-28-15,83 0 16,1 28-16,-1 0 16,0 0-16,55 0 15,-27 0-15,27 0 31,1 0-31,-1 0 16,0 0 312,1 0-328,-56 0 16,0 0-16,-27 0 15,54 0-15,1 0 16,0 0-16,0 0 16,-28 0-16,28 0 15,-1 0-15,1 0 16,27 0-16,1 0 16,-1 0-16,1 0 15,-1 0 1,0 0-1,-27 0 1,27 28-16,-27-28 16,28 0-1,-1 0-15,-55 28 16,28-28 0,-28 27-16,-83 1 0,56-28 15,27 0-15,-28 0 16,28 0-1,28 0-15,-28 0 16,28 0-16,27 0 16,-27 27-16,28-27 15,-1 0-15,-83 28 16,56-28-16,28 0 16,-1 28-16,0-28 15,1 0-15,-1 0 31,0 0-15,1 0-16,-28 27 16,-1 1-16,1-28 15,28 0 1,-1 0 0</inkml:trace>
  <inkml:trace contextRef="#ctx0" brushRef="#br0" timeOffset="9428.5">14171 9636 0,'28'0'15,"27"0"1,0 0-16,56 27 16,-28 1-16,-56-28 15,1 0-15,27 0 16,28 27-1,-28-27 1,-55 28-16,28 27 16,0-55-1,-28 28-15,27 55 16,-27-56-16,28 29 16,-28-1-1,27 28-15,1-28 16,0 28-16,-28-56 15,0 28-15,0 1 16,0-1 0,27 0-16,-27-27 31,0-1-31,-27 1 16,27 27-1,-28-55 1,0 28-16,28-1 15,-27 1-15,-1-28 16,1 0 0,-1 0-1,0 0-15,1 0 16,-1 0-16,-27 28 16,27-28 30,1 0-30</inkml:trace>
  <inkml:trace contextRef="#ctx0" brushRef="#br0" timeOffset="16728.66">15497 12120 0,'55'0'16,"1"0"-16,-1 0 16,28 0-1,0 0-15,-1 0 16,57 0-16,54 0 16,56 0-16,-56 56 15,-55-56-15,0 0 16,-27 0-16,-28 0 15,27 0-15,1 0 16,-29 0-16,1 0 16,-27 0-16,26 0 15,-26 0-15,27 0 16,-28 0-16,0 27 16,0 1-16,0-1 15,28-27 1,28 28-16,-84 0 15,56 27-15,-27-27 16,-1-1-16,0 28 16,-27 1-16,27-1 15,-27 0-15,27 28 16,-28-28-16,-27 0 16,0 0-16,0 1 15,0-29-15,0 29 16,0-1-16,0-28 15,0 29 1,0 26-16,0 1 16,-27-28-16,-1 1 15,28-29-15,-27 84 16,-1-56-16,-27 0 16,55-27-16,-28 55 15,0-28 1,1-28-1,-1-27-15,1 56 16,-29-29-16,29 1 16,-1-28-16,0 27 15,-27 1-15,-28 0 16,56-1 0,-1-27-16,-27 28 15,55-1-15,-55 1 16,27 0-16,0-1 15,1 1-15,-28-28 16,27 28-16,-27-28 16,27 0-1,-55 27-15,56 1 16,-1-28-16,-27 27 16,27-27-1,0 0-15,-27 28 16,28-28-16,27 28 15,-28-28 1,0 0 15,1 0-31,-1 0 32,0 0-17,1 0-15,-1 0 16,1 0 31,27-56-32,0 1 1</inkml:trace>
  <inkml:trace contextRef="#ctx0" brushRef="#br0" timeOffset="17328.66">17845 13556 0,'28'0'0,"-1"0"16,1 0-1,0 0 1,27 0-16,55-28 15,-27 1 1,-28-1-16,1 28 16,27-27-16,-56-1 15,1 0-15,-1 28 16,1 0-16,27-27 16,-27 27-1</inkml:trace>
  <inkml:trace contextRef="#ctx0" brushRef="#br0" timeOffset="26394.2">5663 12893 0,'28'0'0,"-1"0"16,1 0 15,0 0-31,-1 0 0,28 0 15,1 0 1,-1 0-16,28 0 16,27 0-16,-54 0 15,26 0-15,29-27 16,-28-1-16,-56 28 16,84-27-16,-1-1 15,1 0-15,-1 1 16,-27-1-16,28 1 15,-28 27-15,55 0 16,0 0-16,0 0 16,0 0-16,28 0 15,0 0-15,27 0 16,0 0-16,1 0 16,-56 0-16,-28 0 15,-54 0-15,26 0 16,29-28-16,-83 28 15,-1 0-15,56 0 16,0 0-16,27 0 16,29 0-16,-1 0 15,110 0-15,-110 0 16,56 0-16,-29 0 16,1 0-16,-83 0 15,28 0 1,-29 0-16,-26 0 15,27 0-15,-1 0 16,-26 0-16,27 0 16,-1 0-16,-26 0 15,-1 0-15,28 0 16,-56 0-16,56 0 16,-27 0-16,-1 0 15,28 0-15,27 0 16,-27 0-16,28 0 15,-29 0-15,-26 0 16,-1 0-16,28 0 16,-56 0-16,1 0 15,55 28-15,0-1 16,-28-27 0,0 0-16,0 0 15,28 0-15,-55 0 16,27 0-16,-27 0 15,-1 0-15,1 0 16,0 0-16,27 0 16,0 0-16,-27 0 15,27 0-15,-27 0 16,27 0 0,-27 0-16,-1 0 15,28 0-15,-27 0 16,27 0-16,1 0 15,-29 0-15,28 0 16,1 0-16,27 0 16,-28 0-16,0 0 15,28 0-15,-28 0 16,-27 0-16,27 0 16,-27 0-16,27 0 15,0 0-15,-27 0 16,27 0-16,-27 0 15,-1 0-15,29 0 16,-29 0-16,28 0 16,-27 0-16,0 0 15,-1 0-15,1 0 16,0 0-16,-1 0 16,1 0-1,-1 0 126,1 0-47,0 0-79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41:43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5553 7869 0,'0'-28'47,"55"28"-31,28 0 0,0 0-16,27 0 15,28 0-15,-27 0 16,-1 0-16,-55 0 15,56 0-15,-1 0 16,-27 0-16,55 0 16,28 0-16,0 0 15,83 0-15,-56 0 16,-55 0 0,28 0-16,27 0 15,-82 0-15,27 0 16,-28 0-16,28 0 15,-55 0-15,28 0 16,-1 0-16,1 0 16,27 0-16,0 0 15,0 0-15,0 0 16,56 0-16,-1 0 16,-55 0-16,0 0 15,-27 0-15,-56 0 16,28 0-16,0 0 15,-28 0-15,28 0 16,0 0-16,27-28 16,-27 1-16,27 27 15,56 0-15,0 0 16,-28 0-16,-27 0 16,-56 0-16,0 0 15,56-28-15,-84 28 16,56 0-1,28 0-15,-29 0 16,57 0-16,26 0 0,-27 0 16,28 0-1,-55 0-15,-1 0 16,-27 0-16,-28 0 16,28 0-16,0-27 15,-28 27-15,28 0 16,28 0-16,27 0 15,0 0-15,0 0 16,0 0-16,0 0 16,-27 0-16,-1 0 15,-27 0-15,-28 0 16,28 0-16,0 0 16,-28 0-16,28 0 15,0 0-15,-28 0 16,56 0-16,-1 0 15,-54 0-15,26 0 16,-26 0-16,-29 0 16,28 0-16,-27 0 15,0 0-15,27 0 16,0 0 0,-27 0-16,55 0 15,0 0 1,-28 0-16,28 0 15,-28 0-15,0-28 16,-27 28-16,55 0 16,-28-28-16,-27 28 15,27 0-15,55-27 16,-27-1-16,0 28 16,-28 0-16,28 0 15,-28 0-15,-27 0 16,27 0-16,-27 0 15,27 0-15,28 0 16,-55 0-16,55 0 16,-1 0-16,1 0 15,28 28-15,-28-1 16,-28-27-16,55 28 16,-54 0-16,27-1 15,-1 1-15,1-1 16,-55 1-16,-1-28 15,29 0-15,27 28 16,-28-1-16,-28-27 16,1 0-16,0 0 15,-1 0 1,1 0 0,0 0-16,-1 0 171,1 0-155</inkml:trace>
  <inkml:trace contextRef="#ctx0" brushRef="#br0" timeOffset="2349.67">19226 5743 0,'56'165'16,"-1"-26"-16,0 26 16,0-27-16,1-27 15,-56-29-15,55 1 16,-28-27-16,1-1 16,-28-28-16,28 56 15,-1 0-15,1 55 16,-28-28-16,0 56 15,0 0-15,0 55 16,-28-56-16,-27-54 16,-28-1-16,28 1 15,27-1-15,1-27 16,-1-83-16,-27 27 16,27 29-16,1-29 15,-56 1 1,27-28-1,1 0-15,0 0 16,-28 0-16</inkml:trace>
  <inkml:trace contextRef="#ctx0" brushRef="#br0" timeOffset="3766.72">16685 9249 0,'55'0'16,"-27"0"-1,-28 28 1,27 27-16,1 0 15,0 56-15,27-29 16,-27 29-16,27-1 16,-28 1-16,-27-56 15,28 138-15,-28-82 16,0-29-16,0 57 16,0 26-16,0-110 15,-28 56-15,1-28 16,-28-1-16,27 1 15,-27 28-15,-1-56 16,29 28 0,-28 0-16,55-28 15,-28-55-15,-27 27 16,27 1-16,-27 0 16,0-1-16,27 1 15,0-28-15,-27 0 16,27 0-16,-27 0 15,0 0-15,0 0 16,27 0 0,-27 0-16,0 0 15,27 0-15,-55 0 16,28 0-16,0 0 16,-1 0-16,1 0 15,27 0 1,1 0-16,-56 0 15,28 0-15,-28 0 16,0 0-16,55 0 16,-54 0-16,26 0 15,29 0-15,-1 0 16,0 0-16</inkml:trace>
  <inkml:trace contextRef="#ctx0" brushRef="#br0" timeOffset="8132.41">2182 9360 0,'28'0'0,"0"0"16,-1 0-16,29 0 15,-1 0-15,-28 0 16,56 0-16,28 0 16,-28 0-16,27 0 15,1 0-15,54 0 16,29 0-16,82 0 15,-55 0-15,111 0 16,-1 0-16,28 0 16,55 0-16,1 0 15,82 0-15,56 0 16,-56 0-16,138 0 16,28 0-1,-83 0-15,-27 0 16,27 0-16,-28 0 15,-27 0-15,-83 0 16,28 0-16,-56 0 16,-55 0-16,0 0 15,-27 0-15,-28 0 16,27 0-16,1 0 16,27 0-16,0 0 15,27 0-15,-82 0 16,28 0-16,-84-56 15,-54 29-15,-139-1 16,0 28-16,28 0 16,-28 0-16,28 0 15,28 0-15,-28 0 16,55 0-16,55 0 16,1 0-16,-1 0 15,-27 0-15,27 0 16,-55 0-16,28 0 15,-28 0-15,-55 0 16,55 0-16,28 0 16,-1 0-16,1 0 15,-28 0 1,28 0-16,27 0 16,-82 0-16,27 0 15,-27 0-15,-84 0 16,28 0-16,28 0 15,-27 0-15,26 0 16,56 0-16,1 0 16,54 0-16,28 0 15,28 0-15,-28 0 16,0 0-16,82 0 16,-82 0-16,0 0 15,28 0-15,-56 0 16,-27 0-16,-28 0 15,28 0-15,-111 0 16,28 0-16,-28 0 16,-27 0-16,55 0 15,-28-27-15,0 27 32,-27 0-32,0-28 15,-1 28 1,1-28-16,55 1 15,-56-1 1,1 28 0,0 0-1,-1-28-15</inkml:trace>
  <inkml:trace contextRef="#ctx0" brushRef="#br0" timeOffset="9900.08">2017 12203 0,'27'0'94,"56"0"-78,-28-27-16,-27 27 31,55-28-31,-28 28 16,0 0-16,84-28 15,-29 1-15,28 27 16,111 0-16,55 0 16,27 0-16,28 0 15,28 0-15,55-55 16,-111 55-16,84 0 15,-84 0-15,-27 0 16,83-28-16,-111 0 16,0-54-16,1 54 15,-29-55-15,28 56 16,1 27-16,54 0 16,28 0-16,28 0 15,27 0-15,-27 0 16,83 0-16,-56 0 15,28 0-15,-28 0 16,-82 0-16,-56 0 16,0 0-16,1 0 15,-1 0-15,0 0 16,56 0-16,-29 0 16,84 0-16,-28 0 15,0 0 1,28-28-16,-83-27 15,27 27-15,-54 28 16,54 0-16,1 0 16,-56 0-16,-55 0 15,0 0-15,27 0 16,-27 0-16,56 0 16,-1 0-16,-27 0 15,-56 0-15,-55 0 16,-55 0-16,27 0 15,-27 0-15,-55 0 16,27 0-16,0 0 16,1 0-16,54 0 15,28 0-15,56 0 16,27 0-16,27 0 16,28 0-16,1 0 15,-56 0-15,-28 0 16,-82 0-16,-84 0 15,28 0-15,-27 0 16,27-28 15,-27 28 79,-28-27-110,55-1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42:11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15497 6019 0,'28'0'31,"-1"-28"-31,1 28 15,27-27 1,-27 27 0,-1-28-16,1 28 15,27-28-15,-27 28 16,0 0-16,-1 0 16,28 0-16,1 0 15,-29 0-15,56 0 16,-55 0-1,-1 0 17,1 0-32,27 28 15,28 0 1,-28-1-16,-27-27 16,27 28-16,-27 0 15,0 27-15,27-28 16,0 29-16,0-1 15,-27 0-15,0 0 16,-1 28-16,28 0 16,-27-28-16,27 0 15,-27-27-15,27 55 16,-55 0-16,55-28 16,-27-28-16,27 56 15,1-28-15,-1 28 16,-28-55-16,1 27 15,27 28-15,-27 0 16,27 0 0,-27-28-16,-1 55 15,1-27-15,0 0 16,-1 0-16,1 0 16,-28-1-16,28 1 15,-1-28-15,1 28 16,-1 0-16,1 0 15,0-28-15,-1 28 16,1 0-16,0 27 16,-1 1-16,1 27 15,-1-28-15,1 28 16,-28-55-16,28 55 16,-1-28-16,1 28 15,-1 56-15,1-1 16,0-83-16,-1 56 15,1-55-15,0-29 16,-28-26-16,0-1 16,0-28-16,0 56 15,0-55-15,0 27 16,0 0-16,0 0 16,0 28-1,0-27-15,27-1 0,1-28 16,-1 29-1,-27-1 1,0-28-16,28 56 16,-28-28-16,28 1 15,-1-29-15,29 56 16,-1-28-16,0 1 16,0-29-16,56 1 15,-1-1-15,28 1 16,28-28-16,28-55 15,-1 0-15,56-28 16,-111 27-16,83 1 16,-28 28-16,28-56 15,-55 55-15,27 1 16,-55-1-16,56 0 16,-84 1-16,1-1 15,-1 1-15,1-29 16,-1 29-16,1-28 15,-1-1-15,1 1 16,54-28-16,-54 56 16,-28-29-16,0 29 15,-1-1-15,29 1 16,-1-1 0,1 0-16,-28 1 15,-28-1-15,0 28 16,28 0-16,-55 0 15,27 0-15,0 0 16,-27 0 0,-28 83 15,0 55-15,0 0-16,0 83 15,-55 0-15,-56-28 16,1 0-16,27 28 15,-55-55-15,0-56 16,-1 1-16,1-28 16,83-1-16,0-54 15,0 0-15,-28-1 16,0 1-16,-28-1 16,-27-27-16,-83 56 15,28-29-15,55-27 16,-28 0-16,28 0 15,0 0-15,27 0 16,-27 28 0,83-28-16,-56 0 15,29 0-15,54 0 16,0 0-16,-55 27 16,56 1 15,27 27 31,0 28-46,27 28-16,1-1 16,27 56-16,1-56 15,-1 56-15,-28-83 16,1 82-16,27-27 15,1 56-15,-29-1 16,56 28-16,-55-83 16,-1 27-16,-27-109 15,28 137-15,-1-55 16,-27-28-16,0 28 16,0 0-16,0-27 15,0-28-15,0 27 16,0-27-1,0 0-15,0-28 16,0 55-16,0 1 16,0-28-16,0 27 15,0 1-15,0-1 16,0-55-16,0 28 16,0 0-16,0-28 15,0 55-15,-27-27 16,-28 0-16,27-28 15,-27 28-15,27-28 16,-55 1-16,28-1 16,-28 0-16,0-27 15,-27 27-15,-1 55 16,1-54-16,27-1 16,0-55-16,28 0 15,27 0 1,1 0-1,-1 0-15,-27 0 16,-28 0 0,55 0-1,-55 0-15,0 0 16,56 0-16,-28 0 16,-1 0-1,29 0-15,-29 0 16,29 0-1,-1-28 1,-27 1 0,27-1 15,-27 0-15,55-55-1,-28 56-15,1 27 16,-1-28-16,28 1 15,-55-1-15,27 0 16,1-27-16,-29 28 16,29-1-16,27 0 15,-28 1-15,1 27 32,-1-28-32</inkml:trace>
  <inkml:trace contextRef="#ctx0" brushRef="#br0" timeOffset="8349.48">4503 7427 0,'55'0'0,"-27"0"16,-1 0-16,29-28 15,26 1-15,-26 27 16,-1 0-16,28 0 16,0 0-16,27 0 15,28 0-15,0 0 16,28 0-16,28 0 15,-1 0-15,0 0 16,1 0-16,-56 0 16,0-28-16,-28 28 15,29-27-15,-29-1 16,1 0-16,-56 28 16,55 0-16,1 0 15,-1 0-15,-27 0 16,0 0-16,27 0 15,1 0 1,-28 0-16,0 0 0,27 0 16,-27 0-1,0 0-15,27 0 16,-27 0-16,0-27 16,-28-1-16,-27 28 15,0 0-15,55-28 16,-56 28-16,1 0 15,27 0-15,28-27 16,-28-1-16,0 1 16,1 27-16,-1 0 15,28 0-15,0 0 16,-28 0-16,28 0 16,0 0-16,-28 0 15,28 0-15,0 0 16,-28 0-16,28 0 15,27-28-15,-27 0 16,-55 28-16,55 0 16,27 0-16,28 0 15,28 0-15,27 0 16,-55 0-16,1 0 16,109 0-16,-110 0 15,56 0-15,-1 0 16,-27 0-16,0 0 15,-28 0 1,0 0-16,-28 0 16,28 0-16,-55 0 15,28 0-15,-28 0 16,-28 0-16,28 0 16,27 0-16,1 0 15,-56 0-15,28 0 16,-56 0-16,56 0 15,0 0-15,0 0 16,-55 0-16,55 0 16,-56 0-16,28 0 15,1 0-15,-29 0 16,29 0-16,-1 0 16,0 0-1,-27 0-15,55 0 16,-56 0-1,1-27-15,-1-1 16,1 28 0,27 0-1,-27 0-15,0 0 16,-1 0-16,1 0 16,-1 0 46</inkml:trace>
  <inkml:trace contextRef="#ctx0" brushRef="#br0" timeOffset="11200.48">5193 9056 0,'-27'-28'47,"54"28"-16,56 0-31,-27 0 16,54 0-16,28 0 16,56-27-16,-84-1 15,-55 28-15,1 0 16,26 0-16,29 0 16,27 0-16,0 0 15,56 0-15,-29 0 16,1 0-16,-28 0 15,0 0-15,-27 0 16,-28 0-16,27 0 16,-27 0-16,-28 0 15,56 0-15,-1 0 16,1 0-16,27 0 16,-55 0-1,55 0-15,28-28 16,-84 28-16,57 0 15,54 0-15,0 0 16,84 0-16,-1 0 16,-28 0-16,-27 0 15,-27 0-15,-29 0 16,-54 0-16,-28 0 16,-56 0-16,29 0 15,-29 0-15,1 0 16,27 0-1,0 0-15,56-27 16,-1-1-16,1 28 16,-1 0-16,29 0 15,26 0-15,-27 0 16,28 0-16,-28 0 16,0 0-16,-27 0 15,-28 0-15,55 0 16,-28 0-16,1 0 15,-1 0-15,28-27 16,-82 27-16,54-28 16,1 0-16,-1 28 15,1 0 1,27-27-16,0-1 16,-28 1-16,1 27 15,-1 0-15,29 0 16,-1-28-16,-55 28 15,-28 0-15,55-28 16,-27 1-16,0-1 16,-55 28-16,55 0 15,-1-27-15,-54-1 16,27 28-16,56-28 16,-84 28-16,56 0 15,-28 0-15,1 0 16,27 0-16,-1 0 15,-26 0-15,27 0 16,-1 0-16,-54 0 16,27 0-16,-27 0 15,55 0-15,0 0 16,-28 0-16,0 0 16,0 0-16,1 0 15,-1 0-15,0 0 16,-27 0-16,-1 0 15,1 0 1,0 0-16,-1 0 16,1 0-1,27 0-15,0 0 16,-27 0 0,0 0-16,-1 0 15,1 0-15,0 0 16,-1 0-1</inkml:trace>
  <inkml:trace contextRef="#ctx0" brushRef="#br0" timeOffset="13457.48">4586 7427 0,'27'-28'0,"1"28"31,55-27-31,27 27 16,-27 0-16,55 0 15,28 0-15,0 0 16,0 0-16,-28 0 16,-28 0-16,-27 0 15,0 0-15,-28 0 16,0 0-16,-27 0 16,27 0-16,-27 0 15,0 0-15,27 0 16,-28 0-16,29 0 15,-1 0-15,0 0 16,28 0-16,0 0 16,-28 0-16,28 0 15,0 0-15,-55 0 16,27 0-16,28 0 16,-56 0-16,56 0 15,-55 0-15,27 0 16,-27 0-16,-1 0 15,1 0-15,0 0 16,-1 0-16,1 0 16,-1 0-16,29 0 31,-1 0-15,28 0-16,-28 0 15,28 0-15,0 0 16,0 0-16,-1 0 15,1 0-15,0 0 16,0 0-16,0 0 16,27 0-16,-27 0 15,0 0-15,28 0 16,-56 0-16,28 0 16,0 0-16,-28 0 15,55 0-15,1 0 16,-1 0-16,-54 0 15,54 0-15,1 0 16,27 0-16,-55 0 16,110 0-16,0 0 15,-55 0-15,56 0 16,-56 0-16,-55 0 16,27 0-16,-54 0 15,-29 0-15,56 0 16,-28 0-16,-27 0 15,55-28 1,-28 28-16,28-27 16,0-1-16,0 28 15,27 0-15,28 0 16,-55 0-16,28 0 16,-28 0-16,-1 0 15,29 0-15,-1 0 16,-27 0-16,0 0 15,28 0-15,-28 0 16,-56 0-16,56 0 16,0-28-16,-56 28 15,56 0-15,-27 0 16,-29 0-16,84-27 16,-56-1-16,-27 28 15,27 0-15,0 0 16,-27 0-16,27 0 15,-27 0-15,-1 0 16,1 0-16,-1 0 16,1-28-16,0 28 15,27-27 1,-27 27 0,-1 0 15,1 0-31,-1-28 15,1 28-15,27 0 16,-27 0-16,27 0 16,28-27-16,-28-1 15,1 28-15,54-28 16,-82 28-16,55 0 16,-1 0-16,-54 0 15,27 0-15,1 0 16,-1 0-1,0 0 1,-27 0-16</inkml:trace>
  <inkml:trace contextRef="#ctx0" brushRef="#br0" timeOffset="15893.54">4392 11679 0,'28'0'16,"27"-28"-1,1 28 1,26 0-16,-26 0 15,-1 0-15,55 0 16,-27 0-16,28 0 16,27 0-16,-28 0 15,28 0-15,1 0 16,54 0-16,-83 0 16,-27 0-16,55 0 15,-27 0-15,-28 0 16,27 0-16,-27 0 15,28 0-15,27 0 16,0 0-16,0 0 16,0 0-16,-27 0 15,-28 0-15,-1 0 16,-54 0-16,82 28 16,-54-28-1,-29 0-15,56 0 16,0 0-16,-28 0 15,28 0-15,28 0 16,-28 0-16,55 0 16,0 0-16,55 0 15,-55 0-15,28 0 16,-28 0-16,-55 0 16,28 0-16,-1 0 15,1 0-15,-29 0 16,29 0-16,27 0 15,0 0-15,0 0 16,28 0-16,-28 0 16,0 0-16,0 0 15,0 0-15,1 0 16,26 0-16,-27 0 16,1 0-16,-1 0 15,0 0-15,-28 0 16,1 0-16,-28 0 15,27 0-15,28 0 16,-27 0-16,-1 0 16,-27 0-16,28 0 15,-28 0 1,-1 0-16,1 0 16,0 0-16,28 0 15,27 0-15,27 0 16,29 0-16,-1 0 15,1 0-15,-56 0 16,0 0-16,-28 0 16,-27 0-16,0 0 15,0 0-15,27 27 16,-54 1-16,-1-28 16,28 0-16,-28 0 15,28 0-15,0 0 16,-56 0-1,1 0 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42:33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17016 10215 0,'0'-55'0,"56"55"16,-29 0-1,84 0-15,-28 28 16,0-1-16,-28 29 16,28-1-16,0 0 15,-1 0-15,1 1 16,-55-29-16,27 28 16,-27 1-16,-1-29 15,-27 1 16,0-1 1,0 1-1,28 0 78</inkml:trace>
  <inkml:trace contextRef="#ctx0" brushRef="#br0" timeOffset="665.99">21547 11679 0,'27'0'16,"1"27"0,27 29-16,0 26 15,-27-26-15,0-1 16,-28 28-16,27-28 15,1-28-15,0 29 16,-28-29-16,0 1 16,0-1-16,0 1 15,0 27-15,0-27 16,0 0 0,27-1-16,-27 1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31:15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14945 3341 0,'0'-28'15,"27"1"1,1 27-16,27 0 16,-27-28-1,-1 28-15,56 0 16,-27 0-16,26 0 16,1 0-16,-28 0 15,56 0-15,-1 0 16,-27 0-16,28 0 15,27 0-15,0 0 16,55 0-16,-54 0 16,-1 0-16,55 0 15,56 0-15,-84 0 16,84 0-16,-56 0 16,-27 0-16,0 0 15,-111 0-15,28 0 16,-55 0-16,27 0 15,0 0-15,-27 0 16,55 0-16,27 0 16,-55 0-16,56 0 15,-28 0 1,-28 0-16,28 0 16,-28 0-16,-27 0 15,55 0-15,-28 0 16,0 0-16,56 0 15,-1 0-15,56 0 16,-28 0-16,0 0 16,28 0-16,-83 0 15,0 0-15,-28 0 16,-28 0 0,1 0-1,0 0 1,-1 0-1,1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31:40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4033 6212 0,'-27'0'15,"-29"0"1,1 0 0,-55 0-16,27-27 15,-28-1-15,1-27 16,-28 27-16,0-27 15,27 0-15,56-1 16,-56 1-16,28 28 16,28-29-16,28 29 15,27-28 1,0-28 0,0 55-16,0-55 15,55 1-15,55-1 16,56 0-16,0-28 15,27 56-15,111-28 16,-28 28-16,56 0 16,-1 27-16,-55 28 15,84 0-15,-1 0 16,-28 0 0,28 0-16,56 0 15,-1 0-15,56 0 16,27 0-16,0 0 15,0 0-15,1 0 16,82 0-16,-111 56 16,-54-29-16,-112 28 15,-26-55-15,27 28 16,-166 0-16,-28-1 16,-55-27-16,-27 0 15,27 0-15,1 28 16,-29-28-16,-27 27 31,0 1-15,0 0-16,0 54 15,0 1-15,-27 0 16,27 0 0,-28-28 15,0-27-31,-27-1 15,0 29-15,-56 26 16,-110 1 0,-55-28-16,0 28 15,-56 28-15,-54-28 16,-1-28-16,-27 28 16,-28-56-16,-28 28 15,56-27-15,-1-28 16,1 0-16,82 0 15,56 0-15,55 0 16,28 28-16,55-28 16,0 0-16,-1 0 15,-26 0-15,-29 0 16,56-28-16,28 28 16,-28 0-16,-1 0 15,29 0-15,55 0 16,-28 0-16,0 0 15,28 0-15,-28 0 16,-28 0-16,-27 0 16,28 0-16,-56 28 15,0-1-15,28 1 16,55-28-16,0 27 16,28 1-16,0-28 15,27 0 1,-55 0-16,1 0 15,26 0-15,-27 0 16,-27 0-16,-1 0 16,56 0-16,0 0 15,27 0-15,-27 0 16,27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35:22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9171 11927 0,'28'0'141,"0"0"-141,27 0 31,-28 0-15,29 0-16,27 0 15,-28 0-15,28 0 16,0 0-16,-28 0 15,28 0-15,-28 0 16,-27 0-16,-1 0 16,1 0-16,-1 0 15,1 0 1,0 0 0,27 0-1,0 0 1,-27 0-1,-1 0-15,29 0 16,-1 0-16,0-27 16,-27 27-16,-1 0 15,29 0-15,-1-28 16</inkml:trace>
  <inkml:trace contextRef="#ctx0" brushRef="#br0" timeOffset="916.41">10525 11844 0,'27'0'16,"1"0"-1,0 0 16,-1 0 173,1 0-189,0 0-15,27 0 16,-28 0-16,29 0 15,27 0-15,-56 0 16,28 0-16,-27 0 16,55 0-16,-28 0 15,-27 0-15,-1 0 16,29 0-16,-1 0 16,0 0-16,0 0 15,28 0-15,0 0 16,-28 0-16,28 0 15,0 0-15,-28 0 16,28 0-16,0 0 16,28 0-16,-56 0 15,55 0-15,-27 0 16,0-27-16,-28 27 16,28 0-16,-27 0 15,26 0-15,29 0 16,-1 0-16,28 0 15,1 0-15,-1 0 16,-28 0-16,28 0 16,-55 0-16,28 0 15,-28 0 1,-28 0-16,28 0 16,0 0-16,-28 0 15,-28 0-15,1 0 16,0 0-16</inkml:trace>
  <inkml:trace contextRef="#ctx0" brushRef="#br0" timeOffset="2997.43">12044 12010 0,'0'28'0,"-27"-1"0,-56-27 31,27 0-31,-54 0 16,27 0-16,28 0 16,0 0-16,-28 0 15,27 0-15,1 0 16,-55 0-16,54-27 16,29-29-16,-28 1 15,-1 0-15,1 27 16,55 1-16,-28-28 15,1 27-15,-1-27 16,1-1-16,27 1 31,-28 28-31,28-1 32,0-27-32,0 27 15,28-27-15,-28 27 16,27 1-1,1 27-15,-1-28 16,1 1-16,0 27 16,27 0-16,28 0 15,-28 0-15,28 0 16,27 0 0,-54 0-16,-1 0 15,28 0-15,-28 0 16,0 0-16,1 0 15,-29 0-15,1 0 16,-1 0-16,29 0 16,54 0-1,-27 27 1,-55 1-16,-1-1 16,1 1-16,0 27 15,-1-55-15,1 55 16,-1 1-16,1-29 15,0 28-15,-28-27 16,27-28-16,-27 28 16,0-1 15,0 1-31,0 0 16,-83-1-1,28-27 1,28 0-16,-1 0 15,-55 28-15,83-1 16,-55-27 0,27 0-1,-27 28 1,27 0-16,1-28 94</inkml:trace>
  <inkml:trace contextRef="#ctx0" brushRef="#br0" timeOffset="5440.21">9254 13805 0,'28'0'94,"-1"0"-78,1 0-16,0 0 15,27 0-15,0 0 16,28 0-16,0 0 16,-28 0-16,28 0 15,0 0-15,-55 0 16,54 0-16,1 0 16,-28 0-16,28 0 15,28-28-15,-84 28 16,56 0-16,28 0 15,-28 0-15,0 0 16,27 0-16,28 0 16,-27 0-16,27 0 15,-55 0-15,27 0 16,-27 0-16,0 0 16,-28 0-16,28 0 15,-55 0-15,27 0 16,28 0-16,0 0 15,0 0-15,27 0 16,-27 0-16,-28 0 16,28 0-1,0 0-15,-28 0 16,0 0-16,-27 0 0,27 0 16,28 0-1,-55 0-15,27 0 16,0 0-16,0 0 15,28 0-15,-55 0 16,27 0-16,0 0 16,1 0-16,-1 0 15,0 0-15,0 0 16,1 0 0,-29 0-1,29-28-15,-29 1 16,1 27-1,-1 0 64,1 0-64,0 0 16,-1 0 1,1 0-32,0 0 31,-1 0-15,1 0 46,-1 0-46,1 0-1,0 0-15,-1 0 16,1 0-16,27 0 16,0 0-1,-27 0-15,0 0 16,-1 0-16,1 0 15,27 0-15,-27 0 16,-1 0 0,1 0 156</inkml:trace>
  <inkml:trace contextRef="#ctx0" brushRef="#br0" timeOffset="7847.63">26795 13722 0,'0'27'0,"-27"-27"15,-1 28-15,-27 0 16,27-28 0,-27 27-16,0-27 15,-28 0 1,-55 0-16,27-27 15,28-1 1,56 0-16,-29 1 16,1 27-16,28-28 15,-29 1-15,1-1 16,27-27-16,1 27 16,-1 28-16,1-28 15,27 1 1,0-1-1,0-27-15,0 27 16,0-27-16,0 28 16,0-56-16,27 28 15,1-1-15,27 56 16,-27-55-16,55 28 16,-1-29-16,1 1 15,-28 27-15,56 1 16,-1-1-1,1 1-15,-1 27 0,29 0 16,-57 0 0,1 0-16,0 0 15,-28 0-15,28 0 16,28 0-16,-28 0 16,55 27-16,0 56 15,28-28-15,-1 1 16,-54-1-16,55 0 15,-83-27-15,-1 27 16,1-28-16,-27 29 16,-56-29-16,55-27 15,-28 28-15,1-1 16,0 1-16,27-28 16,-55 28-16,55 27 15,-27-55-15,-28 27 16,0 1-1,0 0-15,0-1 16,0 29-16,0-29 16,-28 56-16,28-28 15,-55-27-15,-28-1 16,0-27-16,28 28 16,-28 0-16,28-28 15,0 0 1,-28 0-16,-28 0 15,-27 0-15,83 0 16,-28-28-16,0 0 16,0 1-16,28 27 15,0 0-15,-56-28 16,56 28-16,27 0 16,-27 0-1,0 0 1,27 0-16,1 0 47,-1 0-32</inkml:trace>
  <inkml:trace contextRef="#ctx0" brushRef="#br0" timeOffset="171154.9">21132 11982 0,'-55'0'16,"0"0"-16,27 0 15,-55 0-15,0 0 16,28 0-16,-55 0 16,-1 0-16,28 0 15,-27 0-15,-28 0 16,-56 0-16,-27 0 16,83 0-16,-27 0 15,82 0-15,27 0 16,-26 0-16,26 0 47,1-27-47,55-1 15,-28 28-15,1 0 16,-1 0 0,28-27-16,0-1 15,0-27-15,0-28 16,0 0-16,0 28 15,0-28-15,0 0 16,0 56-16,0-56 16,0 0-16,0 0 15,28 56 1,-1-1 15,-27 0-15,28 28-1,27-27 1,1 27 0,26-28-1,-54 28 1,27 0-16,28 0 16,-28 0-1,28 0-15,28 0 16,27 0-16,0 0 15,0 0-15,111 0 16,-83 0-16,27 0 16,0 0-16,139 55 15,-111-27-15,83 0 16,-83-28-16,55 0 16,0 0-16,-55 0 15,-28 0-15,-54 0 16,-1 0-16,27 0 15,-27 0-15,1 0 16,54 0-16,0 0 16,-27 0-16,83 0 15,-28 0-15,27 0 16,-27 0-16,0 0 16,56 0-16,26 27 15,-82-27-15,0 0 16,-27 0-16,-56 0 15,-28 0-15,-54 0 16,-29 0-16,28 0 16,-27 0-16,0 0 15,27 0 1,-27 0 0,27 0-16,-28 0 15,1 0 1,0 0-16,-1 0 31,1 0-15,0 0-16,27 0 15,0 0-15,28-27 16,0 27-16,0-28 16,-56 28-16,56 0 15,0 0-15,0 0 16,27 0-16,-27 0 15,-55 0-15,0 0 16,27 0-16,-28 0 63,1 0-48,-28 55 1,0 0-16,-28 28 15,1 0 1,27-28-16,-28-27 16,28 27-1,0-27-15,-27-1 16,27 1 0,0-1-1,-28 29-15,0-1 16,1-55-1,27 28-15,-83-1 16,0 1 0,55-28-16,-82 27 15,-1 1-15,1 0 16,27-28-16,-28 0 16,1 0-16,-1 0 15,29 0-15,-57 0 16,-26 0-16,-1 0 15,-27 0-15,-56 27 16,111-27-16,-55 0 16,27 0-16,-28 0 15,56 0-15,-27 0 16,82 0-16,-55 0 16,27 0-16,56 0 15,27 0 1,-55 0-16,28 0 15,27 0-15,1 0 16,-28 28-16,-28-1 16,55-27-16,-27 0 15,-28 0-15,28 0 16,-28 0-16,-28 0 16,1 0-16,-28 0 15,-28 0-15,-27 0 16,-1 0-16,1 0 15,27 0-15,0 0 16,28 0-16,28 0 16,27 0-16,-28 0 15,29 0-15,26 0 16,-27 0-16,1 0 16,26 0-16,1 0 15,-28 0-15,56 0 16,-1 0-16,0 0 15,1 0 17,-29 0-32,56-27 15,-27 27 1,-1 0 0,1 0-1,-1 0-15,0 0 16,-27 0-1,27 0-15,1 0 16,-28 0-16,-1 0 16,1 0-16,0 0 15,27 0 17,1 0-17,-1-28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36:09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31988 8476 0,'0'-28'0,"-27"28"16,-1 0-1,1 0-15,-56 0 16,27 0-16,1 0 15,-28 0-15,-27 0 16,-28-27-16,27 27 16,-27 0-1,-28 0-15,28 0 16,-27 0-16,82 0 16,-28 0-16,28 0 15,28 0-15,-28 0 16,-27 0-16,-1 0 15,28 0-15,0 0 16,-27 0-16,27 0 16,-27 0-16,-1 0 15,1 0-15,27 0 16,-28 0-16,1 0 16,-1 0-16,28 0 15,-27 0-15,27 0 16,28 0-16,-28 0 15,28 0-15,-1 0 16,1 0-16,0 0 16,27 0-16,-55 0 15,56 0-15,-56 0 16,28 0-16,27 0 16,0 0-16,-27 0 15,28 0 1,-1 0-1,-55 0 1,55-28-16,1 28 16,-1 0-1,1 0 1,-1 0 62,28 28-62,0 55-16,0 0 15,0 55-15,0 27 16,28-27-16,-1-27 16,28 54-16,-27-82 15,-28-55-15,28 82 16,-1-55-16,-27 1 15,0-29 1,0 1 0,0-1-1,28 29 1,-28-29 15,28 29 0,-1-56 1,56 0-32,-55 0 15,55 0-15,27 0 16,1-28-16,-56 28 16,83-28-16,-83 28 15,83-27-15,-27-1 16,-1 0-16,-55 28 15,56 0-15,-1 0 16,29-27-16,-29-1 16,-27 1-16,-28-1 15,28 0-15,0 28 16,27-27-16,-54 27 16,109-28-16,-26 1 15,-29-1-15,1 0 16,-1 1-16,-55 27 15,28-28-15,-28 28 16,-27 0-16,27 0 16,-27 0-16,0 0 15,27 0 1,0 0 0,-27 0-16,27 0 15,0 0-15,-27 0 16,55 0-16,-56 0 15,29 0-15,-29 0 16,1 0-16,27 0 16,-27 0-16,27 0 15,-28 0-15,1 0 16,0 0-16,-1 0 16,1 0 30,27 0-14,-55-27-1,28-29-31,-28 29 16,0-28-1,0-1-15,0 1 16,0 27-16,0-27 15,0-28 1,0 28-16,0-28 16,0-27-16,-28 27 15,1 56-15,27-1 16,0 0-16,0 1 16,0-1-16,0 0 15,-28 28 79</inkml:trace>
  <inkml:trace contextRef="#ctx0" brushRef="#br0" timeOffset="3395.16">28176 8863 0,'0'27'15,"0"1"1,28-1 31,0-27-31,55 0-16,-28 0 15,0 0 1,28 0-16,-28-27 15,-55-1 1,0 1-16,0-1 16,0 0-16,0-27 15,0 28-15,-27-1 16,-1 0-16,0 28 16,1 0-1,-1 0 1,0 0-16,1 56 15,-1-29-15,28 1 16,-27-1 0,27 1-1,0 0 1,0-1-16,0 28 16,0 1-16</inkml:trace>
  <inkml:trace contextRef="#ctx0" brushRef="#br0" timeOffset="3811.31">28287 9249 0,'83'-27'16,"-56"27"0,29-28-16,-1 0 15,-55 1-15,28 27 16,-1 0-16,1 0 16,-1-28-16,1 0 15,-28 56 32,0 27-31,0 28-16,0 0 15,0-28-15,0 28 16,0-28-16,0-27 16,0 27-16,0-27 15</inkml:trace>
  <inkml:trace contextRef="#ctx0" brushRef="#br0" timeOffset="4078.31">28674 9608 0,'27'-28'16,"1"28"-16,-28-55 15,27 0 1,-27 27-16,28-54 16,0-1-1,-1 55-15,-27 1 16,28-56-16,-28 55 15</inkml:trace>
  <inkml:trace contextRef="#ctx0" brushRef="#br0" timeOffset="4261.31">28867 9083 0,'28'28'16,"-1"83"0,1-1-1,-28-27-15,0 27 16,0-27-16,0 0 15,0-28-15,0-27 16,0-1-16,0 1 16,0 0-1,-55-1-15,-1 1 16,1-28 0</inkml:trace>
  <inkml:trace contextRef="#ctx0" brushRef="#br0" timeOffset="4527.89">28674 9939 0,'0'111'16,"0"-1"-16,0-82 15,27 27-15,1-27 16,-1-28-1,1-28 1,27 0-16,-55-27 16,28-28-16,-28 56 15,0-1-15,0-27 16,0 27 0,0-27-1</inkml:trace>
  <inkml:trace contextRef="#ctx0" brushRef="#br0" timeOffset="4794.76">28701 10022 0,'55'0'47,"1"0"-31,-1 0-16,-55-27 15,28 27 1,-1 0-16,-27-28 16</inkml:trace>
  <inkml:trace contextRef="#ctx0" brushRef="#br0" timeOffset="5862.82">29392 9194 0,'0'28'0,"0"27"16,27 83-16,1-28 16,0-27-16,-1-28 15,1 0-15,-28 28 16,28-83 15,54 0-31,-82-55 16,56 27-1,-29-27-15,-27 0 16,0 27-16,0-54 16,0 26-16,0 29 15,0-56-15</inkml:trace>
  <inkml:trace contextRef="#ctx0" brushRef="#br0" timeOffset="6111.66">29723 9304 0,'56'138'0,"-29"28"16,1-28-16,-28-55 16,0 27-16,27-27 15,1-28-15,-28-27 16,0 0-16,28-1 31,-28-54-15,0-84-16,0 28 15</inkml:trace>
  <inkml:trace contextRef="#ctx0" brushRef="#br0" timeOffset="6278.66">29917 9636 0,'0'-28'16,"0"-27"0,27 0-16,1 27 15,0-27-15,-28 0 16,27 27-16,-27 0 16,0-27-16,0-28 15,0 28-15</inkml:trace>
  <inkml:trace contextRef="#ctx0" brushRef="#br0" timeOffset="6478.83">30055 9083 0,'0'83'0,"27"111"16,1-56-16,27 27 16,-27-110-16,0 1 15,-1-1-15,1-55 16,-1 28 15,56-28 0,-27-56-31</inkml:trace>
  <inkml:trace contextRef="#ctx0" brushRef="#br0" timeOffset="6811.22">30607 9083 0,'0'28'32,"0"83"-17,28-84-15,-28 1 16,28-1-16,-1 1 15,1-28-15,55 0 16,-83-28 0,55 1-16,-27-1 15,-28 1-15,0-1 16</inkml:trace>
  <inkml:trace contextRef="#ctx0" brushRef="#br0" timeOffset="7295.23">30884 9553 0,'0'55'16,"0"-27"-16,0-1 15,0 1-15,0-1 16,0 1-16,0 0 16,0-1-1,27-27 173,-27-27-188,28 27 15,-1 0-15,29-28 16,-29 0 0,1 28-1,27-27 1,0 27 0,-55-55-1,0-28 1</inkml:trace>
  <inkml:trace contextRef="#ctx0" brushRef="#br0" timeOffset="7595.22">31187 8973 0,'0'55'15,"28"111"1,-28-56-16,28 111 0,-1-28 16,56-27-16,-55-28 15,-1-27 1,-27-84-16,0 56 16,28-55-16,-28-56 46,0-55-30,0-27-16,-28 27 16</inkml:trace>
  <inkml:trace contextRef="#ctx0" brushRef="#br0" timeOffset="7777.71">31408 9829 0,'0'-28'31,"28"28"-31,0-55 16,-28 0 0,27 55-16,1-55 15,-1-28-15,1-28 16,-28 56-16,0-28 16,0 1-16</inkml:trace>
  <inkml:trace contextRef="#ctx0" brushRef="#br0" timeOffset="8011.69">31574 8835 0,'0'83'31,"28"27"-31,-1-82 16,1 27-16,-28-27 15,28-1-15,-1 29 16,-27-29-16,0 1 16,28 55-16,-28-28 15,0-28-15,0 56 16,27 28-16,-27-84 16</inkml:trace>
  <inkml:trace contextRef="#ctx0" brushRef="#br0" timeOffset="8195.65">31878 9967 0,'28'0'93</inkml:trace>
  <inkml:trace contextRef="#ctx0" brushRef="#br0" timeOffset="19927.58">27624 7344 0,'0'28'0,"0"55"16,0 27-16,0-27 16,0 27-16,0 1 15,0-1-15,0-55 16,28 28-1,-1-28-15,-27 1 16,0-29 0,28 1 46,-1-28-62,-27-28 16,0-55-1</inkml:trace>
  <inkml:trace contextRef="#ctx0" brushRef="#br0" timeOffset="20910.32">27707 7289 0,'0'-28'16,"27"28"0,29 0-16,27 0 15,-28 0-15,111 0 16,-111 0-16,83 28 16,-55 0-16,0-28 15,0 0-15,55 0 16,-28 0-16,28 0 15,-27 0-15,-1 0 16,-27 0-16,28 0 16,-1 0-16,-27 0 15,-28 0-15,28 0 16,0 0-16,-28 0 16,0 0-16,-27 0 15,55 0-15,-28 0 16,0 0-16,1 0 15,-1 0 1,0 0-16,-27 0 16,-1 27 31,-27 1-16,0-1-16,0 1 1,0 0-16,0 27 16,0 28-16,0-1 15,0 29-15,0 27 16,0-28-16,0-27 16,0-28-16,0 1 15,0-29-15,0 1 16,0-1-16,0 1 15,0 0 1,0-1-16,0-54 203,0-84-203,-27 56 16</inkml:trace>
  <inkml:trace contextRef="#ctx0" brushRef="#br0" timeOffset="21594.09">28867 7703 0,'55'0'78,"28"0"-78,-28 0 16,-27 0-1,0 0 1</inkml:trace>
  <inkml:trace contextRef="#ctx0" brushRef="#br0" timeOffset="21894.14">28977 7786 0,'0'27'0,"0"84"16,0-83-16,0-1 15,0 28-15,0-27 16,0 0-16,0-1 15,0 1 17</inkml:trace>
  <inkml:trace contextRef="#ctx0" brushRef="#br0" timeOffset="22183.1">28867 8145 0,'55'0'31,"-27"0"-15,55 0-16,-56 0 15,29 0-15,-29 0 16,1 0 46</inkml:trace>
  <inkml:trace contextRef="#ctx0" brushRef="#br0" timeOffset="23143.58">29364 7786 0,'0'27'31,"0"56"-31,0 0 0,0 0 16,0-28 0,0 0-16,0 1 15,0-29-15,0 1 16,0-1-1,0-82 48,0 0-47,0-28-16,0 0 15,0 28-15,0-28 16,28 0-16,-1 28 15,-27 28 17,28-29-17,55 56 1,-55 0 0,-1 0-16,28-27 15,-55-1-15,28 28 16,27 0-1,-27 0 17,0 0-17,-1 0 1,1 0 0,-1 28-16,-27-1 15,0 1 1,0 0-1,0-1-15,0 28 16,0 1 0,-27-56-16,-1 0 15,1 0 1,-1 0-16,0 0 16,1 0-16,-1 0 15,0 0-15,1 0 16,-1 0-1,1 0 17,-1 0-32,28-28 31,0 0-31</inkml:trace>
  <inkml:trace contextRef="#ctx0" brushRef="#br0" timeOffset="26278.81">30193 7344 0,'0'-27'16,"28"27"-1,27 0 1,55 0-16,1 0 15,-1 0-15,-27 0 16,28 0-16,-1 0 16,1 0-16,-56 0 15,28 0-15,0 0 16,-56 0-16,56 0 16,0 0-16,-55 0 15,27 0-15,-28 0 16,29 0-16,27 0 15,-56 0 1,28 0-16,1 0 16,-29 0-1,1 0-15,0 0 32,-1 0-32,1 0 15,-1 0 1,1 0-1,27 0 17,-27 27-17,0 28-15,-28-27 16,0 55-16,0 0 16,0-56-16,0 56 15,0 0-15,0-28 16,0 0-16,0-27 15,0 0-15,0-1 16,0 1-16,0-1 31,0 1 16,0 0-16,0-1-15,0 1-16,0-1 47,-28-27-31,0 0-16,1-27 15,-29-1-15</inkml:trace>
  <inkml:trace contextRef="#ctx0" brushRef="#br0" timeOffset="26743.53">30939 7675 0,'0'-27'32,"27"27"-32,1 0 15,55 0-15,0 0 16,-56 0-16,29 0 15,-29 0-15,1 0 16,0 0-16,-1 0 16</inkml:trace>
  <inkml:trace contextRef="#ctx0" brushRef="#br0" timeOffset="26977.06">31187 7758 0,'0'55'16,"0"28"-16,0-27 16,-27 26-16,-1 1 15,1-28 1,27-27 15,-28-28-31,-55 0 16,28 0-16</inkml:trace>
  <inkml:trace contextRef="#ctx0" brushRef="#br0" timeOffset="27159.83">30884 8200 0,'27'0'0,"56"-28"16,-28 28-16,28-27 16,-55-1-16,-1 28 15,1 0-15,0 0 16,-1 0-16,1 0 16,0-27-16,-1 27 15</inkml:trace>
  <inkml:trace contextRef="#ctx0" brushRef="#br0" timeOffset="27776.97">31491 7620 0,'0'111'16,"0"-29"-16,0 1 16,0-55-16,0 0 15,0-1-15,0 1 32,0-56 30,0-27-46,0-56-16,0 56 15,0 0-15,0 0 16,0 27-16,28-55 16,-28 28-1,55 28 1,0 54 15,1 56-15,-29-28-16,-27-27 15,0-1 1,0 1 0,0 0-16,0-1 15,-27-27-15,27 28 16,-28-28-1,-27 0-15,27 0 16,0 0 0,1 0-16,-1 0 31</inkml:trace>
  <inkml:trace contextRef="#ctx0" brushRef="#br0" timeOffset="30310.1">18066 11706 0,'-28'0'47,"-27"28"-16,0 0-16,27-1-15,-27 1 16,0-1-16,0 1 16,-1-28-16,1 0 15,-28 0-15,28 28 16,27-28-16,-27 0 16,0 0-16,-28 27 15,55-27-15,-54 28 16,-1-28-16,27 0 15,-54 0-15,27 0 16,0 27-16,28-27 16,0 0-16,27 0 15,-27 0-15,-28 0 16,55 0-16,-82 0 16,82 0-16,-27 0 15,0 0-15,27 0 16,0 0-16,1 0 15,-1-27-15,-27 27 16,27 0-16,-27 0 16,-55-28-1,54 28-15,29 0 0,-29 0 16,29 0 0,-1 0-16,1 0 15,-1 0-15,0 0 16,-27-27-16,27 27 47,1-28-32,27 0 17,-28 28-17,28-27-15,0-28 16,0-56-16,28 28 15,27 0-15,-27 28 16,27 0-16,0 0 16,-27 0-16,27 27 15,-27-27 1,-1 27-16,1 28 16,27-27-1,0-1-15,1 0 16,-29 1-1,29-1 1,-29 28-16,56 0 16,-28 0-16,28-28 15,-28 1-15,-27 27 16,27 0-16,1 0 16,-1 0-16,28 0 15,0 0-15,-28 0 16,28 0-16,0 0 15,-1 0-15,-54 27 16,27-27-16,-27 0 16,82 0-16,-54 0 15,54 28-15,-82 0 16,27-28-16,56 27 16,-1 29-16,-27-29 15,-55-27-15,54 0 16,-26 0-16,-29 0 15,1 0-15,-1 0 16,1 0-16,27 28 31,-55-1-15,28 1-16,0 0 0,-28-1 16,27 28-16,1 1 15,-28-29 1,0 56-1,-28-83 1,1 28-16,27-1 16,-28 1-16,0-28 15,1 55 1,27 0-16,-56-55 16,1 56-16,28-29 15,27 1-15,-28-28 31</inkml:trace>
  <inkml:trace contextRef="#ctx0" brushRef="#br0" timeOffset="32059.56">17900 12590 0,'-82'27'16,"54"1"-16,0-28 16,1 0-16,-1 28 15,-27-1-15,27-27 16,-27 0-16,-28 0 16,28 0-16,-56 0 15,-27 0-15,-28 28 16,111-28-16,-83 27 15,55 1-15,28-28 16,-56 28 0,84-28-16,-84 0 15,1 0-15,55 0 16,-28 0-16,0 0 16,28 0-16,-1 0 15,-27 0-15,28 0 16,-28 0-16,0 0 15,28 0-15,-28 0 16,0 0-16,28 0 16,-28 0-16,1 0 15,54 0-15,-55 0 16,28 0-16,27 0 16,-27 0-16,0 0 15,27 0-15,0 0 16,1 0-16,-1 0 15,1 0-15,-1 0 32,0-28-17,1-27-15,-1 0 16,28-1 0,0 29 15,0-1-31,0 1 15,28-29-15,55 29 16,-1-28-16,1 27 16,-27-27-16,26 55 15,-26-28-15,-29 28 16,56-28-16,-28 1 16,-27-1-16,0 28 15,27 0-15,0-27 16,0-1-16,1 28 15,54-28-15,-55 28 16,28 0-16,0 0 16,-28 0-16,56 0 15,-1 0-15,-27 0 16,28 0-16,-1 0 16,1 0-16,-28 0 15,82-27-15,-82-1 16,0 28-16,0 0 15,-28 0-15,28 0 16,0 0-16,-28 0 16,0 0-16,1 0 15,-1 0 1,28 0-16,0 0 16,-28 0-16,0 0 15,28 0-15,-28 0 16,28 0-16,0 0 15,-28 0-15,28 0 16,28 0-16,-56 28 16,0-28-16,56 27 15,-84-27-15,1 0 16,55 28-16,-56 0 16,29-1-1,-1-27 1,-55 83-1,27-55 1,-27-1-16,0 29 16,0-29-1,0 28 1,0-27-16,0 0 16,0 27-1,-27-28 16,-1-27-15,1 0-16,-56 28 16,27 0-16,29-28 15,-56 27-15,0 1 16,55-28-16,-54 27 16,26 1-16,29 0 15,27-1-15,-28-27 16,-27 28-16,55-1 15</inkml:trace>
  <inkml:trace contextRef="#ctx0" brushRef="#br0" timeOffset="52659.56">4310 3700 0,'0'-28'78,"27"28"-62,1 0-16,27 0 16,0 0-16,28 0 15,28 0-15,-1 0 16,-27 0-16,55 0 15,55 0-15,1 0 16,-1 0-16,-27 0 16,83 0-16,-28 0 15,55 0-15,0 0 16,0 0-16,1 0 16,-1 0-16,0 0 15,-27 0-15,-111 0 16,-28 0-16,-55 0 15,28 0-15,-27 0 16,-29 0-16,56 0 16,0 0-16,-28 0 15,28 0-15,0 0 16,-55 0-16,54 0 16,-26 0-1,-29 0-15,29 0 0,-29 0 16,28 0-1,28 0-15,-27 0 16,54 0-16,-27 0 16,-28 0-16,0 0 15,1 0-15,-29 0 16</inkml:trace>
  <inkml:trace contextRef="#ctx0" brushRef="#br0" timeOffset="55334.39">10663 3645 0,'28'0'63,"27"0"-63,-28 0 16,84 0-16,27 0 15,0 0-15,83 0 16,55 0-16,56 0 15,82 0-15,1 0 16,82 0-16,0 0 16,0 0-16,28 0 15,-83 0-15,-28 0 16,-54 0-16,26 0 16,-109 0-16,-56 0 15,-83 0-15,0 0 16,-28 0-16,1 0 15,-28 0-15,27 0 16,28 0-16,-27 0 16,27 0-1,-28 0-15,-27 0 16,0 0-16,0 0 16,-55 0-16,-1 0 15,1 0-15,-1 0 16,1 0-1,0 0 1,-1 0 0,1 0-16,0 0 47,-1 0-32,1 0 1,-1 0-1,29 0 1,-29 0-16,56 0 16,-28 0-16,28 0 15,28 0-15,-1 0 16,28 0-16,1 0 16,54 0-16,-27 0 15,27 0-15,0 0 16,-82 0-1,-28 0-15,0 0 0,-28 0 16,0 0 0,-27 0-1,-1 0 1,1 0-16,0-28 47,-1 28 0,1 0 31,-28-28-63,27 1 142</inkml:trace>
  <inkml:trace contextRef="#ctx0" brushRef="#br0" timeOffset="61191.77">27458 12010 0,'28'0'16,"27"0"-1,-27 0-15,82 0 16,28 0-16,56 0 16,-1 0-16,-27 0 15,-28 0-15,-55-28 16,-56 28-1</inkml:trace>
  <inkml:trace contextRef="#ctx0" brushRef="#br0" timeOffset="61507.37">28176 12065 0,'0'111'16,"0"-29"-16,0 29 15,0-1-15,-55 1 16,55-56-16,0 55 15,-27-27-15,27-28 16,0 1-16,0 27 16,-28-1-16,28-54 15,-28 27 1,1 0-16,-1-27 16</inkml:trace>
  <inkml:trace contextRef="#ctx0" brushRef="#br0" timeOffset="61775.11">27679 13390 0,'55'0'47,"84"-27"-47,-1-1 15,27 1-15,29 27 16,-56 0-16,55 0 16,-55-56-16,-82 56 15,-1 0-15,-28 0 16,1-27 0</inkml:trace>
  <inkml:trace contextRef="#ctx0" brushRef="#br0" timeOffset="62424.37">29005 12424 0,'0'-27'0,"28"27"16,27 110-16,-27 56 16,27 54-16,-55-54 15,0 0-15,0 27 16,0-55-16,0-27 16,0-1-16,0-55 15,0-27-15,0-1 16,0-165 15,0 0-31,0-83 16,0-55-16,0 28 15,0 55-15,0 55 16,0 55-16,0 0 16,0 0-16,0 28 15,0 27 1,0 1-1,27 27 1,1 0-16,55 0 16,-55 27-16,-1-27 15,-27 28-15,28-1 16,-28 1 0,0 27-16,0 1 15,0-1-15,-28 28 16,-27-28-16,27 0 15,-27-27-15,0-1 16,27-27-16,-55 0 16,-27 0-16,55 0 15,-1 0-15,-27 0 16,28 0 0,28 0-16,27-27 31,0-56-31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37:33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22099 2154 0,'0'165'0,"0"84"16,0 27 0,0 0-16,0 83 15,0-28-15,0-55 16,0-55-16,0-83 15,0-55-15,0-55 16,-27-84 15,-29-82-31,29-55 16,-29 0-16,29-83 16,-1 0-16,28 82 15,0-54-15,0 82 16,0 28-16,0-27 15,0 109-15,0-54 16,28 55-16,-1 27 16,29 1-16,27 27 15,-28-28-15,-28 0 16,29 1-16,-29 27 16,1 0-1,0 0 1,-1 0-16,1 0 15,-1 0 1,1 0-16,0 0 16,27 27-16,-55 29 15,28 26-15,-1 29 16,1-84 0,-1 29-16,-27-29 31,0 1-16,0-1 1,-27 29 0,-28-29-16,-28-27 15,-111 28-15,-27-1 16,28 1-16,82-28 16,1 0-16,55 0 15,-1 0-15,29 0 16,-1 0-16,28-55 15,55 0 1,111-1-16,55 1 16,28 55-16,27 0 15</inkml:trace>
  <inkml:trace contextRef="#ctx0" brushRef="#br0" timeOffset="582">23701 1960 0,'-83'28'16,"1"27"-16,-1-27 16,55-1-16,0 84 15,1-28-15,-1 27 16,28-82-16,0 55 15,0 27-15,55-27 16,1 0-16,27-56 16,-1 1-16,29 0 15,-1-1-15,-27-27 16,28 0 0,-28 0-16,0-55 15,-1 27-15,-54-55 16,0 1-16,-1-29 15,-27 84-15,0-84 16,0-82-16,-27 110 16,-29-55-16,-26 28 15,26 27-15,1 55 16,27-27-16,28 27 16,-27 28-1,-1 0 1,28 28-1</inkml:trace>
  <inkml:trace contextRef="#ctx0" brushRef="#br0" timeOffset="1032.03">24668 1960 0,'0'83'0,"55"28"16,-27-28-16,-28-56 16,28 84-16,-28-56 15,27 28-15,1-28 16,-28-28-16,28 29 15,-28-167 32,27-27-31,1 28-16,-1-1 16,1 1-16,0-1 15,-1 56-15,1-28 16,0 28-16,-1 0 15,1 55-15,-1 0 16,1 0 0,0 0-16,27 0 15,0 0-15,0 28 16</inkml:trace>
  <inkml:trace contextRef="#ctx0" brushRef="#br0" timeOffset="1482.86">27210 1160 0,'0'27'0,"-56"-27"15,29 28-15,-1 0 16,0 54-16,-27 29 16,28 27-16,-1-28 15,0 28-15,28 28 16,0 0-16,0-56 15,0 83-15,28-110 16,0-28-16,-28 28 16,55-28-16,28 1 15,-28-56-15,-27 0 16,27 0 0,0 0-16,-27 0 15,-1 0 1,1 0-1,-28-56 1,-83-26 0,28 26-16</inkml:trace>
  <inkml:trace contextRef="#ctx0" brushRef="#br0" timeOffset="1748.8">26243 2181 0,'165'-27'31,"29"-1"-31,-1-27 16,28 0-16,-55 27 15,-56 0-15,1 1 16,-56-1-16,28-27 15,0 27-15,0-27 16,-56 55-16,29-27 16,-29-1-1</inkml:trace>
  <inkml:trace contextRef="#ctx0" brushRef="#br0" timeOffset="22413.71">14033 8338 0,'-55'28'16,"27"-1"-16,-27 28 16,-28-27-16,0 27 15,0-27-15,28 0 16,-28-1-16,0 28 15,-27-27-15,27 27 16,28-27-16,-28-28 16,-28 27-16,28-27 15,56 0 1,-28 0-16,-1 0 16,29 0-16,-28 0 15,-28 0-15,55 0 16,-82 0-16,82 0 15,0 0-15,-55 0 16,56 0-16,-84-27 16,28-1-16,28 28 15,-83-27-15,83 27 16,-56 0-16,28 0 16,-27 0-16,-28-28 15,55 0-15,55 1 16,-27-1-1,27 28-15,28-27 16,-55-1-16,28 0 16,27 1-16,0-1 15,-28-55-15,0 28 16,28 27-16,0 1 16,0-56-16,0 55 15,0-27-15,0-28 16,0 28-16,0-28 15,28 28-15,0 27 16,-28-54-16,55-1 16,0 28-16,0-28 15,28 55-15,0-27 16,0 27-16,83 1 16,-28-1-16,55-27 15,-27 27-15,-28 1 16,-27-1-16,-1 28 15,28-28-15,-55 28 16,0 0-16,27 0 16,1 0-16,-56 0 15,28 0 1,0 0-16,-28 0 0,28 0 16,0 0-16,-28 0 15,56 0 1,-56 0-16,55 28 15,-82 0-15,27 27 16,28-27-16,0 27 16,-55-55-16,-1 0 15,56 27-15,-83 1 16,55 0-16,-27-1 16,-28 1-16,28 27 15,-1-55-15,1 28 16,-28-1-1,27 1-15,1-28 16,-28 27-16,0 1 16,0 27-1,0 28-15,0 0 16,-28 0-16,1 27 16,-28-27-16,27-55 15,0-1-15,1 1 16,-1-1 62,56-54-78,-28-28 16,55-1-1</inkml:trace>
  <inkml:trace contextRef="#ctx0" brushRef="#br0" timeOffset="24047.67">22541 8559 0,'-55'28'15,"27"-28"-15,-27 0 16,-55 0-16,27 0 15,-55 0-15,-28 0 16,28 0-16,0 0 16,-1 0-16,1 0 15,0 0-15,0 0 16,-28 0-16,1 0 16,-1 0-16,28 0 15,-56 0 1,29 0-16,27 0 15,27 0-15,1 0 16,54 0-16,1 0 16,0-28-16,27 28 15,-27 0 1,27-55 0,1-1-16,-1 1 15,28 28-15,-28-29 16,28 1-1,0 28-15,0-29 16,0 29-16,0-28 16,0-56-16,28 84 15,0-29-15,-1-27 16,29 28-16,-1-28 16,28 28-16,0-28 15,27-27-15,56 55 16,-28 0-16,28-1 15,-1-54-15,-26 55 16,26 27-16,-82 28 16,55 0-16,-55 0 15,55 0-15,-27 0 16,27 0 0,55 0-16,-55 0 15,56 0-15,-56 0 16,0 0-16,-28 0 15,-82 0-15,27 0 16,1 0-16,-29 0 16,1 0-16,27 0 15,-27 0-15,55 0 16,-1 28-16,-54-28 16,0 0-16,55 0 15,-1 0-15,29 27 16,-83-27-16,82 28 15,-55-1-15,-27 1 16,27 0-16,-27-1 16,-1 1-16,-27 27 15,28-27-15,-28-1 16,28 56-16,-28-55 16,0 55-16,0-1 15,0 1-15,0 28 16,0-28-16,0-28 15,0 110 1,0-109-16,-28 82 16,0-83-16,-27 28 15,55-56-15,-55 1 16,27 0-16,1-1 16,-29-27-1,-26 0-15,54 0 16,-55 0-16,55 0 15,-27 0-15,28 0 16,-1 0-16,0 0 16,-27 0-16,55 28 15,-28-28-15,-27 27 16,28 1 0,-1 0 46</inkml:trace>
  <inkml:trace contextRef="#ctx0" brushRef="#br0" timeOffset="33047.08">12541 3534 0,'-82'28'0,"-1"-1"15,27 29-15,-54-29 16,55-27-16,-1 0 16,-26 0-16,-1 0 15,27 0-15,-109 0 16,27-27-16,-28-56 15,28 55-15,-28-27 16,55 0-16,29-28 16,-1 28-16,55-1 15,-27-54-15,27 82 16,1-82-16,-1 27 16,0 28-16,28 27 15,0-55-15,0 28 16,0-28-16,0-27 15,56 27-15,26 28 16,84 0 0,28 0-16,54 27 15,84-27-15,-1 55 16,56 0-16,27 0 16,1 0-16,-1 0 15,-83 0-15,-54 0 16,-1 55-16,-83-27 15,-82 27-15,-1 0 16,-27 28-16,28 27 16,-56 1-16,-27 54 15,-28-82-15,0 83 16,-56-56-16,-54 56 16,-1-83-16,-27 0 15,0-1-15,-55-26 16,-28 26-16,0-54 15,27 0-15,84-28 16,-1 27-16,28 1 16,56-28-1,-1 0 1,-27 0 15</inkml:trace>
  <inkml:trace contextRef="#ctx0" brushRef="#br0" timeOffset="48395.91">16519 3893 0,'-110'55'16,"-28"-27"-16,-56 27 16,28-27-16,28-28 15,-55 0-15,27 0 16,-82 0-16,-29 0 15,-54 0-15,-28 0 16,0 0-16,-56 0 16,56 0-16,-27 0 15,82 0-15,55 0 16,28 0-16,83 0 16,0 0-16,-56 0 15,29-28-15,54-27 16,-55 0-16,56-1 15,-28-26-15,0 26 16,27-26 0,28 26-16,28 1 15,-28 28-15,0-56 16,0 0-16,1-55 16,-29 27-16,28 1 15,0 27-15,56 28 16,-28 0-16,27 55 15,0-56-15,1-26 16,-1 54 0,28 0-1,0-27 1,0 28-16,0-56 16,28 28-16,27-1 15,0-26-15,28-1 16,0 27-16,27-26 15,84-29-15,27 1 16,-28 55-16,0-1 16,1 29-16,-1-56 15,1 55-15,54 1 16,-54 27-16,82-56 16,55 29-16,1-56 15,27 55-15,-83-27 16,56 0-16,-84 0 15,1 27-15,-111 28 16,-55 0-16,55 0 16,55 0-1,1 0-15,-1 0 16,28-55-16,-111 55 16,29 0-16,54-28 15,-55 1-15,-27 27 16,-1 0-16,1 0 15,-56 0-15,111 0 16,-84 27-16,84 1 16,-55-28-16,82 28 15,56-1-15,-1 56 16,-54-55-16,-56 27 16,27-28-16,-26 56 15,-29-55-15,-27-1 16,0 1-16,0-28 15,-28 55-15,0-27 16,0 0-16,-27-1 16,27 28-16,1-27 15,26 27-15,-26 28 16,27 0-16,-56 0 16,1-1-16,-1 1 15,1 28 1,0 82-16,27-27 15,-27-28-15,-28-55 16,0-56-16,0 1 16,0 27-16,0-27 15,-111 27-15,-55 28 16,-27-28-16,-83-28 16,-1-27-16,-109 56 15,54-29-15,28 56 16,56-55-16,54 27 15,29-27-15,54-1 16,56 1-16,0-1 16,-1 1-16,29 0 15,-28-1-15,-1 56 16,1-28-16,0 0 16,55-27-16,-28-28 15,1 0 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38:03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12072 3700 0,'-83'0'0,"-138"0"15,-28-83-15,-27 28 16,-28-28-16,0 55 16,-82-55-16,109 1 15,29 26-15,82 1 16,28 28-16,55-29 16,0 29-16,56-28 15,-1 27-15,28-82 31,83 27-31,83-28 16,82 1-16,84-1 16,27-54-16,83 54 15,0 1-15,27-1 16,1 29-16,0 26 16,-111 56-16,-28 0 15,-55 0-15,-82 0 16,-56 0-1,-55 56-15,27 82 16,1 55-16,-28 0 0,-1 111 16,1-28-1,-27 55-15,26-55 16,-54-27-16,-28-111 16,0-28-16,0 1 15,-28-56-15,1 0 16,-28 0-16,-28-27 15,0 0-15,-55-1 16,55-27-16,-55 0 16,0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39:13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31353 16621 0,'-27'55'16,"-1"0"-16,0 28 16,-27-55-16,0 54 15,0-26-15,-1-1 16,29-28-16,-56 29 15,0-56-15,-28 55 16,1-28-16,-1 1 16,-27 0-16,28-1 15,-28 28-15,27-27 16,-55 0-16,-27-1 16,-28 1-16,-55 0 15,27-28-15,-55 0 16,-27 0-16,-1 0 15,56 0 1,0 0-16,0 0 16,55 0-16,-28 0 15,83 0-15,1 0 16,26 0-16,1 0 16,28-28-16,-1 0 15,29 28-15,-57-27 16,1-1-16,-27 0 15,-29 1-15,1-56 16,-1 28-16,1 0 16,-28-56-16,83 56 15,-28-55-15,-27 54 16,27-54-16,0 27 16,1-27-16,54-1 15,-27 28-15,55 1 16,28-1-16,-56-55 15,29 27-15,54 1 16,0 27-16,-27-55 16,27 0-16,28 27 15,0-54-15,0 27 16,0-56-16,83-54 16,0 0-1,55 27-15,28-55 16,0-28-16,55 55 15,0 29-15,0 26 16,-56 84-16,29-28 16,27 27-16,-55 1 15,-28 55-15,55-1 16,28-54-16,0 82 16,0-54-16,0 54 15,28-27-15,-1 27 16,28-27-16,56 27 15,27 1-15,-27 27 16,27 0-16,55 0 16,28 0-16,28 0 15,-56 0-15,0 0 16,-55 0-16,1 0 16,-29 0-16,-110 0 15,-28 0-15,-82 0 16,-28 0-16,-56 0 15,56 0-15,-28 0 16,28 83-16,-27-1 16,82 84-16,0 0 15,0 55-15,83-28 16,0 28 0,-28 0-16,1-56 15,-29-27-15,1 0 16,-83-27-16,0-28 15,-55-28-15,-1 0 16,1 28-16,-1 0 16,1 27-16,-28-82 15,0 110-15,0 27 16,0 29-16,-28-56 16,1-28-16,-1 1 15,1-1-15,-29 0 16,29 28-16,-29-27 15,-26 27-15,-1 0 16,0 28-16,0-56 16,0-27-16,0 0 15,0-28-15,0 0 16,28 0-16,28 1 16,-56-56-16,27 55 15,-26-28-15,26 1 16,1-28-16,-55 28 15,27-1-15,27 1 16,-26-28 0,-112 27-16,1 1 15,-28 55-15,-28-55 16,-27 27-16,0 0 16,-28 0-16,55 28 15,56-55-15,0-1 16,137 1-16,1-28 15,27 0-15</inkml:trace>
  <inkml:trace contextRef="#ctx0" brushRef="#br0" timeOffset="4083.01">29585 11955 0,'-27'83'15,"-29"82"-15,-54 29 16,27 54-16,-110 56 15,-1-1-15,28 1 16,-27-28-16,0 28 16,-28 0-1,27-1-15,29-54 16,-29 54-16,56-109 16,28-29-16,54 1 15,-26-28-15,-29 28 16,28-1-16,-27 1 15,27-56-15,-28 56 16,56-55-16,0-56 16,0 28-16,27-28 15,0-28-15,1 29 16,-1-29-16,28 1 16,-28-1-16,28 1 46,-27 0-46,27-1 16,-28 28 0,1-27-16,27 0 15,0-1-15,-28 1 16,0 0-16,28-111 62,0-138-46,0 0-16,-27-55 16,-1 0-16</inkml:trace>
  <inkml:trace contextRef="#ctx0" brushRef="#br0" timeOffset="6516.39">25386 13059 0,'28'0'15,"55"0"-15,-55 28 16,54 27-16,1-27 16,0 27-16,-28 28 15,111 27-15,0 28 16,0-27-16,55-29 15,-56 29-15,1 27 16,0 0-16,27 28 16,28-28-16,-27 27 15,-1 56-15,-27 0 16,-1-28-16,29-27 16,-84 0-16,1-1 15,-28-27-15,-1-110 16,-26 27-1,-56-27-15,27-1 16,1-27-16,0 0 47,-1 0-47,56 28 16,-55-1-16,55 1 15,-56-28 1,28 28-16,-27-28 15,0 0 1,-1 27-16,29 1 16,-1 0-1,-55 27-15,55-28 16,-27-27-16,-1 28 16,-27 0-16,56-28 15,-29 0 16,1 0 1219,-1 0-1250</inkml:trace>
  <inkml:trace contextRef="#ctx0" brushRef="#br0" timeOffset="12932.39">19585 13501 0,'-55'110'0,"28"28"16,-29 56-16,-54 26 15,55-26-15,-28-29 16,27-27-16,1-27 16,0-1-16,0-27 15,27 28-15,0-29 16,-27 1-16,28-28 16,-1 56-16,-27-56 15,-1 28 1,-26 0-16,-1-28 15,0 28-15,-28-28 16,1 0-16,-56 28 16,28-28-16,-28 56 15,1-28-15,54-28 16,-55 28-16,28-28 16,-83 55-16,55-27 15,-27 27-15,27-27 16,-27 28-16,-28-1 15,28-27-15,27 27 16,0-27-16,28 28 16,0-56-16,55-27 15,0-1-15,-27 1 16,-1-1-16,-27 1 16,-55 0-16,-56-1 15,56-27-15,-84 0 16,-26 0-16,-29 0 15,-82 0-15,-1 0 16,-27 0-16,-27 0 16,27 0-16,-28 55 15,56-27 1,82-28-16,29 0 16,-29 0-16,1 0 15,54 0-15,56 0 16,-55 0-16,27 0 15,111 0-15,0 0 16,28 0-16,27 0 16,-110 0-16,54-28 15,-26 1-15,27-1 16,-56-55-16,-27 28 16,0-28-16,0-55 15,28 0-15,-56 55 16,28-55-16,-27-27 15,-56-1-15,28 0 16,-28 111-16,55-55 16,0-1-16,56 1 15,0 55-15,-1-56 16,29 28-16,26 1 16,84 26-16,-28 1 15,28-28-15,0-27 16,27-1-16,-27 29 15,27-56 1,-27 0-16,27-28 16,1 28-16,-28-28 15,27-27-15,28 55 16,0-55-16,0 55 16,0-56-16,28-27 15,-1 28-15,28 0 16,-27 0-16,55-28 15,-55 28-15,27-1 16,-28 1-16,29 0 16,-1-56-16,0 56 15,56 27-15,-28 1 16,-1 27-16,-26-56 16,-1 29-16,83-1 15,-27 0-15,27-27 16,-55-28-16,55 56 15,0-29-15,28 29 16,27-29-16,0 56 16,28-27-16,28-56 15,55 28-15,27-28 16,1 28-16,27-1 16,-55-27-16,-28 83 15,28-55 1,0 55-16,-56 28 15,-27-1-15,28 1 16,-1 55-16,-54-1 16,54-27-16,29 1 15,54 26-15,1-26 16,54-1-16,-27 28 16,83-28-16,-82 0 15,-29 55-15,1 1 16,-111 27-16,55 0 15,55 0-15,1 0 16,-28 0-16,82 0 16,-27 0-16,56 0 15,-1 0-15,28 0 16,-28 27-16,1 56 16,54 28-16,1 27 15,0 0-15,27 27 16,-55 29-16,-83-29 15,0-27-15,-110-27 16,-56-1-16,-82-27 16,-29 0-1,1 0-15,-27-1 0,26-26 16,-26 109-16,54 29 16,1 109-1,27 29-15,0-1 16,28 55-16,82 56 15,-54-55-15,-29-56 16,29 111-16,-29-83 16,-26 0-16,26-28 15,-54 0-15,-56 0 16,28 28-16,-28-27 16,-27-1-16,-28-55 15,0 55-15,0-55 16,0 56-16,-83-111 15,28 27-15,-28-55 16,0-27-16,-28 0 16,29-56-16,-1-27 15,0 0-15,-28 0 16,-27 27-16,-28 0 16,1 28-16,-29 1 15,-54 54-15,-1-55 16,28 27-16,0-26 15,55-1 1,1 0-16,54-56 16,1 1-16,27-28 15,28 1-15,-28-29 16,0-27 0,28 0-16,-28 0 15,0 0-15,0 0 16,-55 0-16,27 0 15,-27 0-15,0 0 16,28 0-16,-1 0 16,56 0-16,-28 0 15,55 0-15,1 0 16,-1 0-16,1 0 16,-1 0-16,-27 0 15,27 0 1,-27 0-16,0 0 15,27 0-15</inkml:trace>
  <inkml:trace contextRef="#ctx0" brushRef="#br0" timeOffset="17088">3094 9525 0,'-28'-27'16,"84"27"78,54 0-94,28 0 15,83 0-15,56 0 16,-1 0-16,0 0 16,0 0-16,-27-28 15,-111 28-15,0 0 16,28 0-16,-28 0 15,-55 0-15,55 0 16,28 0-16,-1 0 16,29 0-16,54 0 15,-27 0-15,-27 0 16,-56 0-16,0 0 16,0 0-1,-27 0-15,-1 0 16,-27 0-16,27 0 15,84-28-15,-56 1 16,0 27-16,55 0 16,28 0-16,28-55 15,-111 55-15,0 0 16,0 0-16,-55 0 16,0 0-16,-55 0 15,27 0-15,-27 0 16,-1 0-1,1-28 32,0 28 0,-1 0-31,1 0-1,-1 0-15,1-28 16</inkml:trace>
  <inkml:trace contextRef="#ctx0" brushRef="#br0" timeOffset="19014.91">2624 6267 0,'28'-27'16,"0"27"0,-28-28-16,27 28 15,29-27 1,54-1-16,28 28 16,194 0-16,82 0 15,221 0-15,28 0 16,166 0-16,-55 0 15,-111 0-15,-1 0 16,1 0-16,0 0 16,-165 0-16,-1 0 15,-28-83-15,-54 56 16,-56-56-16,28 55 16,-56 0-16,-110 28 15,55 0-15,-82 0 16,-1 0-16,-55 0 15,0 0-15,-27 0 16,-56 0-16,28 0 16,27 0-1,-54 0-15,27 0 16,-1 0-16,-26 0 16,27 0-16,-1 0 15,-26 0-15,27 0 16,-28 0-16,0-27 15,28-1-15,-28 28 16,0 0-16,56 0 16,27 0-16,0 0 15,56 0-15,82 0 16,0 0-16,55 0 16,-27 0-16,28 0 15,-56 0-15,0 0 16,1 0-16,-1 0 15,-111 28-15,-26-1 16,26 1-16,-54 0 16,-84-28-16,56 0 15,-55 0-15,0 0 16,-1 0 171,1 0-171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7T10:39:56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3729 16289 0,'194'0'16,"-1"0"-16,28 0 15,55 0-15,56 0 16,-28 0-16,27 0 16,1 0-16,-111 0 15,0 0-15,-56 0 16,-26 0-16,-29 0 15,-27 0-15,27 0 16,1 0-16,27 0 16,28 0-16,82 0 15,29 0-15,-1 0 16,0 0-16,0 0 16,1 0-16,-84 0 15,0 0-15,-55 0 16,-82 0-16,27 0 15,-56 0-15,1 0 16,-1 0-16,29 0 16,27-27-16,-28 27 15,0 0-15,0 0 16,0 0-16,1 0 16,-29 0-1</inkml:trace>
  <inkml:trace contextRef="#ctx0" brushRef="#br0" timeOffset="4767.21">20608 15213 0,'-111'55'16,"56"-28"-16,-28 29 15,28 26-15,-1 1 16,29 0-16,-28-28 15,-1 28-15,1 0 16,0 0-16,0 27 16,27-27-16,0-28 15,28-27-15,0 0 16,0-84 46,0 29-62</inkml:trace>
  <inkml:trace contextRef="#ctx0" brushRef="#br0" timeOffset="5132.33">19972 15268 0,'83'27'16,"-28"-27"-16,1 56 15,-1 26-15,0 1 16,28-27-16,0 26 15,-28-26-15,0 26 16,28-26-16,-28-1 16,1-28-16,-1 29 15,-28-56-15,1 27 16,0 1-16,-28-1 16,27 29-1,-27-29-15,0 1 16,0 27-1</inkml:trace>
  <inkml:trace contextRef="#ctx0" brushRef="#br0" timeOffset="6049.83">20166 16317 0,'0'55'0,"0"0"16,0 1-1,0-29 1,0 1-16,0-1 16,0 1-16,0 27 15,0-27 1</inkml:trace>
  <inkml:trace contextRef="#ctx0" brushRef="#br0" timeOffset="6515.76">20166 16345 0,'27'0'32,"28"0"-32,-27 0 15,27 0-15,-27 0 16,27 0-16,-27 0 15,-1 0 17,1 0-17,0 0 1,-28 27 0,0 28-16,0 28 15,0 28-15,0-1 16,-28-55-16,28-27 15,0 27-15,-28-27 16,28-1 15,0 1-15</inkml:trace>
  <inkml:trace contextRef="#ctx0" brushRef="#br0" timeOffset="7066.14">20773 16731 0,'0'28'32,"0"-1"-32,0 1 15,0 0-15,0-1 16,0 1-16,0-1 16,28 29-1,-28-29-15,27-27 31,29 0-15,-1-55-16,-55 27 16,55 1-16,-27-28 15,-28 27-15,0 0 16,0 1-16,0-1 16,0-27-1,-28 55 1,1-28-16,-1 28 15,0 0-15,1 0 16,-1 0 0,0 0-1</inkml:trace>
  <inkml:trace contextRef="#ctx0" brushRef="#br0" timeOffset="7498.83">20359 17559 0,'83'-55'0,"0"28"15,0-1-15,-1 28 16,-82-28 0,28 28-1,0 0 1</inkml:trace>
  <inkml:trace contextRef="#ctx0" brushRef="#br0" timeOffset="7966.09">20414 17587 0,'0'28'0,"0"-1"109,55-27-93,1 0-16,27 28 15,-56 27 1,1 28 0,-1-28-1,-27 0 1,0-27 0,0-1-1,-27-27 16,-56-27-31,28-1 16,27 1-16,0-1 16,1 0-16,-1 1 15</inkml:trace>
  <inkml:trace contextRef="#ctx0" brushRef="#br0" timeOffset="8349.1">20801 17863 0,'0'28'0,"0"-1"16,0 1-16,0-1 16,0 1-16,0 0 15,0-1 1,27 29-16,1-29 16,27-27 15,-27-27-31,0-1 15,-28 0 1,0 1-16,0-1 16,0 0-16,0-27 15,0 28-15,-28-1 16</inkml:trace>
  <inkml:trace contextRef="#ctx0" brushRef="#br0" timeOffset="8682.44">21436 17559 0,'-27'56'16,"27"-1"-16,-28 28 15,0-1-15,1-26 16,-29 26-16,29 1 16,-1 0-16,1-55 15,27-1-15,-56-27 47,29-27-31,-1-28-16</inkml:trace>
  <inkml:trace contextRef="#ctx0" brushRef="#br0" timeOffset="8899.08">20884 17449 0,'0'-28'15,"27"28"1,1 28-16,0-28 16,-28 28-1,55 27-15,0 0 0,-27 28 16,27 0-1,-27-1-15,27 1 16</inkml:trace>
  <inkml:trace contextRef="#ctx0" brushRef="#br0" timeOffset="9098.78">21409 18084 0,'55'28'94</inkml:trace>
  <inkml:trace contextRef="#ctx0" brushRef="#br0" timeOffset="27648.62">13232 14854 0,'28'0'0,"-1"0"31,56 27-31,-28 1 0,1-28 16,-1 0 0,28 0-16,27 0 15,-27 0-15,55 0 16,0 0-16,56 0 15,-1 0-15,28 0 16,28 0-16,110 28 16,-111-28-16,29 0 15,-1 0-15,-83 0 16,-55 0-16,-55 0 16,0 0-16,-28 0 15,-27 0-15,55 0 16,0 0-16,0 0 15,55 0-15,55 0 16,0 0-16,1 0 16,27 0-16,0 0 15,83 0-15,-83 0 16,0 0-16,27 0 16,28 0-16,-55 0 15,28 0-15,27 0 16,-55 0-16,-27 0 15,-56 0-15,83 0 16,-28 0 0,0 0-16,84 27 15,-29 1-15,29 27 16,-56-55-16,55 0 16,-28 0-16,-27 0 15,-27 0-15,-1 0 16,0 0-16,-27 0 15,28 0-15,-56 0 16,0 0-16,28 0 16,-28 0-16,0 0 15,55 0-15,-27 0 16,0 0-16,-1 0 16,29 0-16,-1 0 15,1 0-15,-1 0 16,-27 0-16,27 0 15,0 0-15,1 0 16,-29 0-16,29 0 16,-1 0-16,-55 0 15,0 0-15,-27 0 16,-1 0-16,1 0 16,-1 0-16,56 0 15,-28 0 1,-27 0-16,27 0 15,-55 0-15,27 0 16,-27 0-16,-28 0 16,28 0-16,0 0 15,-28 0-15,28 0 16,28 0-16,-1 0 16,-82 0-16,27 0 15,-27 0-15,-1 0 16,1 0-16,0 0 47,-1 0-32,1 0-15,55 0 16,0 0-16,-28 0 16,28 0-16,27 0 15,1 0-15,-28 0 16,-1 0-16,1 0 15,-55 0-15,27 0 16,-27 0-16,-1 0 16,1 0-16,0 0 15,-1 0 1,29 0-16,-29 0 31,1 0 0,-1 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1E8D-D539-2722-E772-B1E21B14C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73D3D-BF85-958E-D8C0-0A9E8F439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3A863-28FB-730D-DC33-28C41E05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45F43-317C-BD07-80ED-920F7AC8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96569-43F4-F8E9-2FB7-FEFC2FE9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75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11A6-27F0-3565-E743-0F5DD0B1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C8AD06-60BB-A2C8-CA8E-278340229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B83A7-E74C-9A36-F696-DE1783FC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240A1-233B-C8B3-2BC2-20D1D3DA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0463-477F-8809-53CC-699FF650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92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53911A-FD2C-D63D-EE0C-96C704D4A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66BB1-B99F-7744-EE2C-A9516CEBF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DF1C0-F9B6-61CB-9724-55FFE3E05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0889D-E208-36E8-DBAB-CDA0A6B7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3CDA7-C7CA-6187-C576-3F77B325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14BA-87EA-003D-CD52-0D949E7E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296C-702B-5031-09ED-C4EAA334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ED8B5-871A-C30D-1ECF-FE8373F1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A829-CA45-CC0B-E509-D0BB9867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CB17F-5CF1-38AD-5C46-FA2BE0DE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1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D0F7-06AB-5C60-C563-9F2BD87D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F0F98-EEB6-5D03-5BB3-391AA9364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C91E8-5C95-5FFF-ED72-D4149477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E9EEF-E5D7-2803-2AEE-ADFDAA2A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9D3C6-9B01-E476-C185-09059545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4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6369-F34E-5A52-612E-4342B831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27F7-253A-FA99-A08D-048920446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97A9A-FD22-6D8A-552D-0930F6F32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CD36-F44A-E3F7-549C-E0BF1795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32FC1-8770-C387-6ED0-E444CCB8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A69C4-1F7B-22C5-4F00-B48575F7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4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B9E7-FE0A-3C0A-5BC8-4DE7D32D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E4F91-3095-F8FC-B8F4-693575391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49B70-E274-132F-6B37-74A1E8FE3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24FAA-84C4-4DFF-AB51-F14B07E20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756A1-9B61-F125-A699-31955E1F50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084224-3C8B-A18C-FDB2-A256D611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BD89DE-00C3-79E2-7502-D94AA6E9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97C05-7757-A959-6284-65C82BD1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4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29B1-1B8A-AB5E-450D-8E7CDF8B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48C70-9E1B-B6B5-A5B1-3635D69C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7C6E7-01F0-56BD-67A5-838AFBEC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696C9-2684-8CD2-316B-AFB421AC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470C5-334F-EC19-180D-CF77C015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2B364-59D9-9375-985D-651BB591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E3419-35F2-DD45-6AC0-D04C54DA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7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2502-1739-5D0F-EB36-9DE5E7B6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6D23-9DBD-BE76-207B-B01C4460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E6DB1-5E94-AB3C-9D5B-55C8E54D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FE647-89C4-43C5-9DD6-62E5904B6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0FBC5-FC25-5D58-F242-E3ED8AD0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71302-E3D5-D09E-DCF1-FB0AAF92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4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9204-B798-AD2B-476A-FFF4D16A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854A86-2B00-AF05-2644-C5B8BD745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EB75-7821-E95A-93A1-5D82BC00E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F0737-593D-8F0E-9E17-7568CE6E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D9EF3-E879-CE45-ABA4-8C1759B7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169BF-8D20-F143-E98F-8A1A66D2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4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A4C71F-CD47-E291-FA25-A1F396C2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BA497-DB3D-8565-A490-5B0852F33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0297-F76B-A8C1-8C90-4D9B33C76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E6E32-097B-480D-B250-FB56FFB97613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48595-4BAD-4C1B-4ED7-0409C7473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84F43-9A8B-E163-7F6C-D3AB85130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006C1-3095-492D-BE21-D1D014ED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1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ggusbab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J1cxigl5GQ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visualstudio.microsoft.com/k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hyperlink" Target="https://wslstorestorage.blob.core.windows.net/wslblob/wsl_update_x64.msi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unity.com/releases/editor/whats-new/2019.4.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API" TargetMode="External"/><Relationship Id="rId2" Type="http://schemas.openxmlformats.org/officeDocument/2006/relationships/hyperlink" Target="https://ko.wikipedia.org/wiki/%EB%A7%88%EC%9D%B4%ED%81%AC%EB%A1%9C%EC%86%8C%ED%94%84%ED%8A%B8_%EC%9C%88%EB%8F%84%EC%9A%B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.wikipedia.org/wiki/C%2B%2B" TargetMode="External"/><Relationship Id="rId4" Type="http://schemas.openxmlformats.org/officeDocument/2006/relationships/hyperlink" Target="https://ko.wikipedia.org/wiki/C_(%ED%94%84%EB%A1%9C%EA%B7%B8%EB%9E%98%EB%B0%8D_%EC%96%B8%EC%96%B4)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8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ZyXxrcKUJC9HBOuwhD8cOao0nOYxReKo" TargetMode="External"/><Relationship Id="rId3" Type="http://schemas.openxmlformats.org/officeDocument/2006/relationships/hyperlink" Target="https://www.youtube.com/watch?v=Dkx8Pl6QKW0&amp;t=5383s" TargetMode="External"/><Relationship Id="rId7" Type="http://schemas.openxmlformats.org/officeDocument/2006/relationships/hyperlink" Target="https://www.youtube.com/watch?v=gd7BXuUQ91w&amp;t=122s" TargetMode="External"/><Relationship Id="rId2" Type="http://schemas.openxmlformats.org/officeDocument/2006/relationships/hyperlink" Target="https://www.youtube.com/watch?v=KL1MIuBfWe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IwWIG8cQ13g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youtube.com/watch?v=ZUGbkZVXMA4" TargetMode="External"/><Relationship Id="rId10" Type="http://schemas.openxmlformats.org/officeDocument/2006/relationships/customXml" Target="../ink/ink13.xml"/><Relationship Id="rId4" Type="http://schemas.openxmlformats.org/officeDocument/2006/relationships/hyperlink" Target="https://www.youtube.com/watch?v=sJ1cxigl5GQ" TargetMode="External"/><Relationship Id="rId9" Type="http://schemas.openxmlformats.org/officeDocument/2006/relationships/hyperlink" Target="https://docs.unrealengine.com/4.27/ko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s92kqU2YWg&amp;list=PLRx0vPvlEmdDySO3wDqMYGKMVH4Qa4QhR" TargetMode="External"/><Relationship Id="rId3" Type="http://schemas.openxmlformats.org/officeDocument/2006/relationships/hyperlink" Target="https://www.youtube.com/watch?v=59GE-yboUW8" TargetMode="External"/><Relationship Id="rId7" Type="http://schemas.openxmlformats.org/officeDocument/2006/relationships/hyperlink" Target="https://www.youtube.com/watch?v=vrhIxBWSJ04" TargetMode="External"/><Relationship Id="rId2" Type="http://schemas.openxmlformats.org/officeDocument/2006/relationships/hyperlink" Target="https://www.youtube.com/watch?v=dlFr-OnHlWU&amp;list=PL4SIC1d_ab-ZLg4TvAO5R4nqlJTyJXsP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IrY9zShBtk" TargetMode="External"/><Relationship Id="rId5" Type="http://schemas.openxmlformats.org/officeDocument/2006/relationships/hyperlink" Target="https://www.youtube.com/watch?v=JQO-x8rzNVI" TargetMode="External"/><Relationship Id="rId10" Type="http://schemas.openxmlformats.org/officeDocument/2006/relationships/image" Target="../media/image61.png"/><Relationship Id="rId4" Type="http://schemas.openxmlformats.org/officeDocument/2006/relationships/hyperlink" Target="https://www.youtube.com/watch?v=6y0bp-mnYU0" TargetMode="External"/><Relationship Id="rId9" Type="http://schemas.openxmlformats.org/officeDocument/2006/relationships/customXml" Target="../ink/ink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adgets on a desk">
            <a:extLst>
              <a:ext uri="{FF2B5EF4-FFF2-40B4-BE49-F238E27FC236}">
                <a16:creationId xmlns:a16="http://schemas.microsoft.com/office/drawing/2014/main" id="{B74B397A-06EF-13C2-5A09-F79ADFEB4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956" b="200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61645-EE18-9ED0-E7BE-7C661E08E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dirty="0">
                <a:solidFill>
                  <a:schemeClr val="bg1"/>
                </a:solidFill>
              </a:rPr>
              <a:t>Multiplayer Game Seminar #01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A28D5-30A7-0DB2-80B8-F07714AB2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-2286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</a:rPr>
              <a:t>Sang Min, Lee 2017171081 </a:t>
            </a:r>
          </a:p>
          <a:p>
            <a:pPr marL="0" marR="0" indent="-2286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effectLst/>
                <a:hlinkClick r:id="rId3"/>
              </a:rPr>
              <a:t>sanggusbab@gmail.com</a:t>
            </a:r>
            <a:r>
              <a:rPr lang="en-US" sz="2000" dirty="0">
                <a:solidFill>
                  <a:schemeClr val="bg1"/>
                </a:solidFill>
                <a:effectLst/>
              </a:rPr>
              <a:t>,  010-2846-2327</a:t>
            </a:r>
          </a:p>
          <a:p>
            <a:pPr marL="0" marR="0" indent="-2286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</a:rPr>
              <a:t>Korea University,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HandS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33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7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B769B0-6AAA-A81F-9DA0-2EF730F1F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931" y="643467"/>
            <a:ext cx="6942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665F9E2-CA99-BEB6-CC53-58A60F464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602" b="375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4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map of a building&#10;&#10;Description automatically generated">
            <a:extLst>
              <a:ext uri="{FF2B5EF4-FFF2-40B4-BE49-F238E27FC236}">
                <a16:creationId xmlns:a16="http://schemas.microsoft.com/office/drawing/2014/main" id="{4B1727A4-25C4-C3B9-98DC-FEA48CD98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5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ue and grey map&#10;&#10;Description automatically generated">
            <a:extLst>
              <a:ext uri="{FF2B5EF4-FFF2-40B4-BE49-F238E27FC236}">
                <a16:creationId xmlns:a16="http://schemas.microsoft.com/office/drawing/2014/main" id="{071A4F63-B106-8018-D14C-CF51A1F6F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3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green grass">
            <a:extLst>
              <a:ext uri="{FF2B5EF4-FFF2-40B4-BE49-F238E27FC236}">
                <a16:creationId xmlns:a16="http://schemas.microsoft.com/office/drawing/2014/main" id="{7680A4F9-C14D-5A86-87E8-129D35D6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272" b="1245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58E11-9560-6910-C83C-41A17B4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2. environment settings</a:t>
            </a:r>
          </a:p>
        </p:txBody>
      </p:sp>
    </p:spTree>
    <p:extLst>
      <p:ext uri="{BB962C8B-B14F-4D97-AF65-F5344CB8AC3E}">
        <p14:creationId xmlns:p14="http://schemas.microsoft.com/office/powerpoint/2010/main" val="3593118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3B1F0-E190-8F76-CBCC-44227ED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Language</a:t>
            </a:r>
          </a:p>
        </p:txBody>
      </p:sp>
      <p:pic>
        <p:nvPicPr>
          <p:cNvPr id="13" name="Picture 4" descr="화면에 표시된 컴퓨터 스크립트">
            <a:extLst>
              <a:ext uri="{FF2B5EF4-FFF2-40B4-BE49-F238E27FC236}">
                <a16:creationId xmlns:a16="http://schemas.microsoft.com/office/drawing/2014/main" id="{B4311B11-29B0-BCDA-FE96-01310F57B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2593-49FF-50D1-C6D3-C736C79F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 dirty="0"/>
              <a:t>C++ </a:t>
            </a:r>
            <a:r>
              <a:rPr lang="ko-KR" altLang="en-US" sz="2000" dirty="0"/>
              <a:t>게임 서버를 쓰는 이유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https://www.youtube.com/watch?v=sJ1cxigl5GQ</a:t>
            </a:r>
            <a:endParaRPr lang="en-US" sz="2000" dirty="0"/>
          </a:p>
          <a:p>
            <a:r>
              <a:rPr lang="en-US" altLang="ko-KR" sz="2000" dirty="0"/>
              <a:t>Advantage: </a:t>
            </a:r>
            <a:r>
              <a:rPr lang="ko-KR" altLang="en-US" sz="2000" dirty="0"/>
              <a:t>빠르다</a:t>
            </a:r>
            <a:endParaRPr lang="en-US" altLang="ko-KR" sz="2000" dirty="0"/>
          </a:p>
          <a:p>
            <a:r>
              <a:rPr lang="en-US" sz="2000" dirty="0"/>
              <a:t>Disadvantage: </a:t>
            </a:r>
            <a:r>
              <a:rPr lang="ko-KR" altLang="en-US" sz="2000" dirty="0"/>
              <a:t>어려울 수 있다</a:t>
            </a:r>
            <a:endParaRPr lang="en-US" altLang="ko-KR" sz="2000" dirty="0"/>
          </a:p>
          <a:p>
            <a:endParaRPr lang="en-US" sz="2000" dirty="0"/>
          </a:p>
          <a:p>
            <a:r>
              <a:rPr lang="en-US" sz="2000" dirty="0"/>
              <a:t>Why not python?</a:t>
            </a:r>
          </a:p>
          <a:p>
            <a:pPr lvl="1"/>
            <a:r>
              <a:rPr lang="ko-KR" altLang="en-US" sz="2000" dirty="0"/>
              <a:t>처음 프로그래밍을 </a:t>
            </a:r>
            <a:r>
              <a:rPr lang="en-US" altLang="ko-KR" sz="2000" dirty="0"/>
              <a:t>python</a:t>
            </a:r>
            <a:r>
              <a:rPr lang="ko-KR" altLang="en-US" sz="2000" dirty="0"/>
              <a:t>으로 한다면 다른 언어로의 진입이 어려워질 수 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sz="2000" dirty="0"/>
              <a:t>(</a:t>
            </a:r>
            <a:r>
              <a:rPr lang="ko-KR" altLang="en-US" sz="2000" dirty="0"/>
              <a:t>저도 테스트 개발 시 </a:t>
            </a:r>
            <a:r>
              <a:rPr lang="en-US" altLang="ko-KR" sz="2000" dirty="0"/>
              <a:t>python </a:t>
            </a:r>
            <a:r>
              <a:rPr lang="ko-KR" altLang="en-US" sz="2000" dirty="0"/>
              <a:t>많이 씁니다</a:t>
            </a:r>
            <a:r>
              <a:rPr lang="en-US" altLang="ko-KR" sz="2000" dirty="0"/>
              <a:t>.</a:t>
            </a:r>
            <a:r>
              <a:rPr lang="ko-KR" altLang="en-US" sz="2000" dirty="0" err="1"/>
              <a:t>ㅎㅎ</a:t>
            </a:r>
            <a:r>
              <a:rPr lang="en-US" altLang="ko-KR" sz="2000" dirty="0"/>
              <a:t>..)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679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39580-8745-0BDF-9EF5-AD89B29F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Environment</a:t>
            </a: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02CB4655-543D-DDC2-2704-00F3C7D63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BE93-1CD7-714D-C250-0125DBB2F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OS</a:t>
            </a:r>
          </a:p>
          <a:p>
            <a:pPr lvl="1"/>
            <a:r>
              <a:rPr lang="en-US" sz="1800" dirty="0"/>
              <a:t>Window</a:t>
            </a:r>
          </a:p>
          <a:p>
            <a:pPr lvl="2"/>
            <a:r>
              <a:rPr lang="en-US" sz="1800" dirty="0"/>
              <a:t>Visual studio 2022 community</a:t>
            </a:r>
          </a:p>
          <a:p>
            <a:pPr lvl="2"/>
            <a:r>
              <a:rPr lang="en-US" sz="1800"/>
              <a:t>Unity</a:t>
            </a:r>
            <a:endParaRPr lang="en-US" sz="1800" dirty="0"/>
          </a:p>
          <a:p>
            <a:pPr lvl="1"/>
            <a:r>
              <a:rPr lang="en-US" sz="1800" dirty="0"/>
              <a:t>Linux</a:t>
            </a:r>
          </a:p>
          <a:p>
            <a:pPr lvl="2"/>
            <a:r>
              <a:rPr lang="en-US" sz="1800" dirty="0"/>
              <a:t>WSL2(Ubuntu-22.04 LTS)</a:t>
            </a:r>
          </a:p>
          <a:p>
            <a:pPr lvl="3"/>
            <a:r>
              <a:rPr lang="en-US" sz="2000" dirty="0">
                <a:latin typeface="SFMono-Regular"/>
              </a:rPr>
              <a:t>WSL?</a:t>
            </a:r>
            <a:r>
              <a:rPr lang="ko-KR" altLang="en-US" sz="2000" dirty="0">
                <a:latin typeface="SFMono-Regular"/>
              </a:rPr>
              <a:t> </a:t>
            </a:r>
            <a:r>
              <a:rPr lang="en-US" altLang="ko-KR" sz="2000" dirty="0">
                <a:latin typeface="SFMono-Regular"/>
              </a:rPr>
              <a:t>Window</a:t>
            </a:r>
            <a:r>
              <a:rPr lang="ko-KR" altLang="en-US" sz="2000" dirty="0">
                <a:latin typeface="SFMono-Regular"/>
              </a:rPr>
              <a:t> </a:t>
            </a:r>
            <a:r>
              <a:rPr lang="en-US" altLang="ko-KR" sz="2000" dirty="0">
                <a:latin typeface="SFMono-Regular"/>
              </a:rPr>
              <a:t>subsystem </a:t>
            </a:r>
            <a:r>
              <a:rPr lang="en-US" altLang="ko-KR" sz="2000" dirty="0" err="1">
                <a:latin typeface="SFMono-Regular"/>
              </a:rPr>
              <a:t>linux</a:t>
            </a:r>
            <a:endParaRPr lang="en-US" altLang="ko-KR" sz="2000" dirty="0">
              <a:latin typeface="SFMono-Regular"/>
            </a:endParaRPr>
          </a:p>
          <a:p>
            <a:r>
              <a:rPr lang="en-US" sz="2200" dirty="0"/>
              <a:t>Tool</a:t>
            </a:r>
          </a:p>
          <a:p>
            <a:pPr lvl="1"/>
            <a:r>
              <a:rPr lang="en-US" sz="1800" dirty="0" err="1"/>
              <a:t>VScode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2413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F2C8-127E-A646-6289-E5CF62EB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 studio 2022 community </a:t>
            </a:r>
            <a:r>
              <a:rPr lang="ko-KR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설치</a:t>
            </a:r>
            <a:r>
              <a:rPr lang="en-US" altLang="ko-KR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(1/3)</a:t>
            </a: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5689EA1-FA64-A52F-D5C4-0224CEBE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953037"/>
            <a:ext cx="4340517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https://visualstudio.microsoft.com/ko/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87FB9DD-32D3-DE7E-9788-BB7146CF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2" y="1088343"/>
            <a:ext cx="5536001" cy="46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9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F2C8-127E-A646-6289-E5CF62EB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 studio 2022 community </a:t>
            </a:r>
            <a:r>
              <a:rPr lang="ko-KR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설치</a:t>
            </a:r>
            <a:r>
              <a:rPr lang="en-US" altLang="ko-KR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(2/3)</a:t>
            </a: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5689EA1-FA64-A52F-D5C4-0224CEBE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C++</a:t>
            </a:r>
            <a:r>
              <a:rPr lang="ko-KR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사용한 데스크톱 개발 체크</a:t>
            </a: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8F06F9-AE5F-CE3C-FDC5-299C50C40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842623"/>
            <a:ext cx="5536001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F2C8-127E-A646-6289-E5CF62EB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 studio 2022 community </a:t>
            </a:r>
            <a:r>
              <a:rPr lang="ko-KR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설치</a:t>
            </a:r>
            <a:r>
              <a:rPr lang="en-US" altLang="ko-KR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(3/3)</a:t>
            </a: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AB525D86-A29D-3CAC-508E-4D17CAE1F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492" y="2526672"/>
            <a:ext cx="5536001" cy="172999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1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75AAC-762F-8A40-6E79-903F03D59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you will take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AA5A6-BCC6-4906-9F72-DFC64DBD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1656234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2000" dirty="0"/>
              <a:t>멀티 플레이어 게임 서비스의 큰 구조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서버 프로그램의 동작 원리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클라이언트 프로그램의 동작 원리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3D </a:t>
            </a:r>
            <a:r>
              <a:rPr lang="ko-KR" altLang="en-US" sz="2000" dirty="0"/>
              <a:t>엔진을 이용한 게임 개발을 경험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코딩에 겁먹지 않는 자세</a:t>
            </a:r>
            <a:r>
              <a:rPr lang="en-US" altLang="ko-KR" sz="2000" dirty="0"/>
              <a:t>!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F3E2A-16F3-3EBE-4139-7CC321ADF36B}"/>
              </a:ext>
            </a:extLst>
          </p:cNvPr>
          <p:cNvSpPr txBox="1"/>
          <p:nvPr/>
        </p:nvSpPr>
        <p:spPr>
          <a:xfrm>
            <a:off x="4976030" y="4322618"/>
            <a:ext cx="6250940" cy="1571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코드의 디테일에 집중하지 말자</a:t>
            </a:r>
            <a:r>
              <a:rPr lang="en-US" altLang="ko-KR" sz="2000" dirty="0"/>
              <a:t>! </a:t>
            </a:r>
            <a:r>
              <a:rPr lang="ko-KR" altLang="en-US" sz="2000" dirty="0"/>
              <a:t>이건 혼자 집에서 공부할 때 하는 것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411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1" name="Rectangle 106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5B3AB-F2DE-9611-6406-7B77376DB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WSL2 </a:t>
            </a:r>
            <a:r>
              <a:rPr lang="ko-KR" altLang="en-US" sz="3200"/>
              <a:t>설치</a:t>
            </a:r>
            <a:endParaRPr lang="en-US" sz="3200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8EA06-C232-21DD-1C67-4BE84AE67F09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command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Enable-</a:t>
            </a:r>
            <a:r>
              <a:rPr lang="en-US" sz="1100" dirty="0" err="1"/>
              <a:t>WindowsOptionalFeature</a:t>
            </a:r>
            <a:r>
              <a:rPr lang="en-US" sz="1100" dirty="0"/>
              <a:t> -Online -</a:t>
            </a:r>
            <a:r>
              <a:rPr lang="en-US" sz="1100" dirty="0" err="1"/>
              <a:t>FeatureName</a:t>
            </a:r>
            <a:r>
              <a:rPr lang="en-US" sz="1100" dirty="0"/>
              <a:t> Microsoft-Windows-Subsystem-Linux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dism.exe /online /enable-feature /</a:t>
            </a:r>
            <a:r>
              <a:rPr lang="en-US" sz="1100" dirty="0" err="1"/>
              <a:t>featurename:Microsoft-Windows-Subsystem-Linux</a:t>
            </a:r>
            <a:r>
              <a:rPr lang="en-US" sz="1100" dirty="0"/>
              <a:t> /all /</a:t>
            </a:r>
            <a:r>
              <a:rPr lang="en-US" sz="1100" dirty="0" err="1"/>
              <a:t>norestart</a:t>
            </a:r>
            <a:endParaRPr lang="en-US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dism.exe /online /enable-feature /</a:t>
            </a:r>
            <a:r>
              <a:rPr lang="en-US" sz="1100" dirty="0" err="1"/>
              <a:t>featurename:VirtualMachinePlatform</a:t>
            </a:r>
            <a:r>
              <a:rPr lang="en-US" sz="1100" dirty="0"/>
              <a:t> /all /</a:t>
            </a:r>
            <a:r>
              <a:rPr lang="en-US" sz="1100" dirty="0" err="1"/>
              <a:t>norestart</a:t>
            </a:r>
            <a:endParaRPr lang="en-US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재부팅</a:t>
            </a:r>
            <a:endParaRPr lang="en-US" sz="1100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E869A092-B493-0B42-986E-5F828E235C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7" t="10994" r="10564" b="8607"/>
          <a:stretch/>
        </p:blipFill>
        <p:spPr bwMode="auto">
          <a:xfrm>
            <a:off x="753588" y="2729397"/>
            <a:ext cx="5089899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AC2EE-207B-9670-66F6-FB2760B2B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235539"/>
            <a:ext cx="5523082" cy="24715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91953A-E3B5-E01A-C29B-6D3737E0688C}"/>
                  </a:ext>
                </a:extLst>
              </p14:cNvPr>
              <p14:cNvContentPartPr/>
              <p14:nvPr/>
            </p14:nvContentPartPr>
            <p14:xfrm>
              <a:off x="1083960" y="1212480"/>
              <a:ext cx="10183680" cy="420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91953A-E3B5-E01A-C29B-6D3737E068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4600" y="1203120"/>
                <a:ext cx="10202400" cy="42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63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3" name="Rectangle 108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5" name="Rectangle 108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5B3AB-F2DE-9611-6406-7B77376DB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WSL2 </a:t>
            </a:r>
            <a:r>
              <a:rPr lang="ko-KR" altLang="en-US" sz="3200"/>
              <a:t>설치</a:t>
            </a:r>
            <a:endParaRPr lang="en-US" sz="3200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8EA06-C232-21DD-1C67-4BE84AE67F09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command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wsl</a:t>
            </a:r>
            <a:r>
              <a:rPr lang="en-US" sz="1100" dirty="0"/>
              <a:t> --set-default-version 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https://wslstorestorage.blob.core.windows.net/wslblob/wsl_update_x64.msi</a:t>
            </a:r>
            <a:r>
              <a:rPr lang="en-US" sz="1100" dirty="0"/>
              <a:t> </a:t>
            </a:r>
            <a:r>
              <a:rPr lang="ko-KR" altLang="en-US" sz="1100" dirty="0"/>
              <a:t>설치</a:t>
            </a:r>
            <a:endParaRPr lang="en-US" altLang="ko-KR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Microsoft</a:t>
            </a:r>
            <a:r>
              <a:rPr lang="en-US" altLang="ko-KR" sz="1100" dirty="0"/>
              <a:t> store</a:t>
            </a:r>
            <a:r>
              <a:rPr lang="ko-KR" altLang="en-US" sz="1100" dirty="0"/>
              <a:t>에서 </a:t>
            </a:r>
            <a:r>
              <a:rPr lang="en-US" altLang="ko-KR" sz="1100" dirty="0"/>
              <a:t>Ubuntu </a:t>
            </a:r>
            <a:r>
              <a:rPr lang="ko-KR" altLang="en-US" sz="1100" dirty="0"/>
              <a:t>설치</a:t>
            </a:r>
            <a:endParaRPr lang="en-US" altLang="ko-KR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Ubuntu </a:t>
            </a:r>
            <a:r>
              <a:rPr lang="ko-KR" altLang="en-US" sz="1100" dirty="0"/>
              <a:t>실행 </a:t>
            </a:r>
            <a:r>
              <a:rPr lang="en-US" altLang="ko-KR" sz="1100" dirty="0"/>
              <a:t>-&gt; user name, password </a:t>
            </a:r>
            <a:r>
              <a:rPr lang="ko-KR" altLang="en-US" sz="1100" dirty="0"/>
              <a:t>설정</a:t>
            </a:r>
            <a:endParaRPr lang="en-US" altLang="ko-KR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sudo</a:t>
            </a:r>
            <a:r>
              <a:rPr lang="en-US" sz="1100" dirty="0"/>
              <a:t> apt update \ </a:t>
            </a:r>
            <a:r>
              <a:rPr lang="en-US" sz="1100" dirty="0" err="1"/>
              <a:t>sudo</a:t>
            </a:r>
            <a:r>
              <a:rPr lang="en-US" sz="1100" dirty="0"/>
              <a:t> apt upgrade -y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6A3A4B6-A7A8-5AEB-366A-1CE45DD3E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3" y="3217434"/>
            <a:ext cx="5481509" cy="2507789"/>
          </a:xfrm>
          <a:prstGeom prst="rect">
            <a:avLst/>
          </a:prstGeom>
        </p:spPr>
      </p:pic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D7D1D90-CFAC-63BA-F8DF-EB47AD897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98781" y="2851473"/>
            <a:ext cx="5523082" cy="938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F77019-FA41-4B44-F065-058D55C59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780" y="3862182"/>
            <a:ext cx="5467865" cy="26306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41A496-ABCD-4683-682E-9AC75F379227}"/>
                  </a:ext>
                </a:extLst>
              </p14:cNvPr>
              <p14:cNvContentPartPr/>
              <p14:nvPr/>
            </p14:nvContentPartPr>
            <p14:xfrm>
              <a:off x="5380200" y="1172880"/>
              <a:ext cx="1949400" cy="30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41A496-ABCD-4683-682E-9AC75F3792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0840" y="1163520"/>
                <a:ext cx="196812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630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2056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07E17-D5BB-441D-0FF1-4B8FBB4C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Unity </a:t>
            </a:r>
            <a:r>
              <a:rPr lang="ko-KR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설치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5" name="Rectangle 2058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Rectangle 206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62ED-FD1C-F7B0-95AD-A301E7484EDA}"/>
              </a:ext>
            </a:extLst>
          </p:cNvPr>
          <p:cNvSpPr txBox="1"/>
          <p:nvPr/>
        </p:nvSpPr>
        <p:spPr>
          <a:xfrm>
            <a:off x="6406429" y="2599509"/>
            <a:ext cx="4639352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https://unity.com/releases/editor/whats-new/2019.4.0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링크를 통한 다운로드 추천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Unity </a:t>
            </a:r>
            <a:r>
              <a:rPr lang="ko-KR" altLang="en-US" sz="2000" dirty="0"/>
              <a:t>회원가입 필요</a:t>
            </a:r>
            <a:endParaRPr lang="en-US" sz="2000" dirty="0"/>
          </a:p>
        </p:txBody>
      </p:sp>
      <p:sp>
        <p:nvSpPr>
          <p:cNvPr id="2058" name="Rectangle 2062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A9B35C-C730-7191-2E84-BE244D47A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968" y="2389218"/>
            <a:ext cx="5410582" cy="38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85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74E0C-39AC-3CDB-37AE-AD6A1834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VSCode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ko-KR" altLang="en-US" sz="4000" dirty="0">
                <a:solidFill>
                  <a:srgbClr val="FFFFFF"/>
                </a:solidFill>
              </a:rPr>
              <a:t>셋팅</a:t>
            </a:r>
            <a:r>
              <a:rPr lang="en-US" altLang="ko-KR" sz="4000" dirty="0">
                <a:solidFill>
                  <a:srgbClr val="FFFFFF"/>
                </a:solidFill>
              </a:rPr>
              <a:t>(1/3)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CE92727-1360-651B-A03C-6CB723686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689" y="2411391"/>
            <a:ext cx="9970622" cy="400845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DB566A-C3E7-D6CA-0A96-2992764F3178}"/>
              </a:ext>
            </a:extLst>
          </p:cNvPr>
          <p:cNvSpPr txBox="1"/>
          <p:nvPr/>
        </p:nvSpPr>
        <p:spPr>
          <a:xfrm>
            <a:off x="1110689" y="18092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https://code.visualstudio.com/</a:t>
            </a:r>
            <a:endParaRPr 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BCAC0F-77D4-E45A-6FBD-DB70F0F3A481}"/>
                  </a:ext>
                </a:extLst>
              </p14:cNvPr>
              <p14:cNvContentPartPr/>
              <p14:nvPr/>
            </p14:nvContentPartPr>
            <p14:xfrm>
              <a:off x="994680" y="1749240"/>
              <a:ext cx="3500640" cy="616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BCAC0F-77D4-E45A-6FBD-DB70F0F3A4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320" y="1739880"/>
                <a:ext cx="3519360" cy="6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35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74E0C-39AC-3CDB-37AE-AD6A1834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VSCode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ko-KR" altLang="en-US" sz="4000" dirty="0">
                <a:solidFill>
                  <a:srgbClr val="FFFFFF"/>
                </a:solidFill>
              </a:rPr>
              <a:t>셋팅</a:t>
            </a:r>
            <a:r>
              <a:rPr lang="en-US" altLang="ko-KR" sz="4000" dirty="0">
                <a:solidFill>
                  <a:srgbClr val="FFFFFF"/>
                </a:solidFill>
              </a:rPr>
              <a:t>(2/3)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C2A1F3-AA40-CD37-1323-32F85D1A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7" y="2743062"/>
            <a:ext cx="5131088" cy="103904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9AC061-0EE8-3B04-B3F9-FA79C75DF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965" y="3026273"/>
            <a:ext cx="5131087" cy="153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93B2E-75C0-6D0B-5B6A-B8BBB1C8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46" y="4006235"/>
            <a:ext cx="5131089" cy="11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38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74E0C-39AC-3CDB-37AE-AD6A1834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VSCode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ko-KR" altLang="en-US" sz="4000" dirty="0">
                <a:solidFill>
                  <a:srgbClr val="FFFFFF"/>
                </a:solidFill>
              </a:rPr>
              <a:t>셋팅</a:t>
            </a:r>
            <a:r>
              <a:rPr lang="en-US" altLang="ko-KR" sz="4000" dirty="0">
                <a:solidFill>
                  <a:srgbClr val="FFFFFF"/>
                </a:solidFill>
              </a:rPr>
              <a:t>(3/3)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91A1E8C-0BA6-AB7D-D19E-8EA10B963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5489" y="1825625"/>
            <a:ext cx="4981022" cy="4351338"/>
          </a:xfrm>
        </p:spPr>
      </p:pic>
    </p:spTree>
    <p:extLst>
      <p:ext uri="{BB962C8B-B14F-4D97-AF65-F5344CB8AC3E}">
        <p14:creationId xmlns:p14="http://schemas.microsoft.com/office/powerpoint/2010/main" val="1186648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64D97-5729-F921-6A36-21538D7BA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6E158-66EC-A9B8-5060-AF6A2529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3. Background knowledge</a:t>
            </a:r>
          </a:p>
        </p:txBody>
      </p:sp>
    </p:spTree>
    <p:extLst>
      <p:ext uri="{BB962C8B-B14F-4D97-AF65-F5344CB8AC3E}">
        <p14:creationId xmlns:p14="http://schemas.microsoft.com/office/powerpoint/2010/main" val="1337508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1) Programming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9EDFF-6008-E129-6746-B784E7DD3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ko-KR" altLang="en-US" sz="2200"/>
              <a:t>프로그래밍 언어는 도구일 뿐</a:t>
            </a:r>
            <a:r>
              <a:rPr lang="en-US" altLang="ko-KR" sz="2200"/>
              <a:t>!</a:t>
            </a:r>
          </a:p>
          <a:p>
            <a:pPr lvl="1"/>
            <a:r>
              <a:rPr lang="ko-KR" altLang="en-US" sz="2200"/>
              <a:t>어떤 논리적 해결이 가능한 문제를 발견</a:t>
            </a:r>
            <a:endParaRPr lang="en-US" altLang="ko-KR" sz="2200"/>
          </a:p>
          <a:p>
            <a:pPr lvl="1"/>
            <a:r>
              <a:rPr lang="ko-KR" altLang="en-US" sz="2200"/>
              <a:t>논리적 설계</a:t>
            </a:r>
            <a:endParaRPr lang="en-US" altLang="ko-KR" sz="2200"/>
          </a:p>
          <a:p>
            <a:pPr lvl="1"/>
            <a:r>
              <a:rPr lang="ko-KR" altLang="en-US" sz="2200"/>
              <a:t>프로그래밍 언어로 표현</a:t>
            </a:r>
            <a:endParaRPr lang="en-US" altLang="ko-KR" sz="2200"/>
          </a:p>
          <a:p>
            <a:pPr lvl="1"/>
            <a:r>
              <a:rPr lang="ko-KR" altLang="en-US" sz="2200"/>
              <a:t>컴파일러를 이용해 프로그램화</a:t>
            </a:r>
            <a:endParaRPr lang="en-US" sz="2200"/>
          </a:p>
        </p:txBody>
      </p:sp>
      <p:pic>
        <p:nvPicPr>
          <p:cNvPr id="5" name="Picture 2" descr="프로그래밍이란 뭘까요? | CloudStudying">
            <a:extLst>
              <a:ext uri="{FF2B5EF4-FFF2-40B4-BE49-F238E27FC236}">
                <a16:creationId xmlns:a16="http://schemas.microsoft.com/office/drawing/2014/main" id="{A7F95363-0A01-4BEF-F560-056AB5578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6"/>
          <a:stretch/>
        </p:blipFill>
        <p:spPr bwMode="auto">
          <a:xfrm>
            <a:off x="6238579" y="3774119"/>
            <a:ext cx="5236806" cy="2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0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102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" name="Rectangle 104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" name="Rectangle 106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2) </a:t>
            </a:r>
            <a:r>
              <a:rPr lang="en-US" altLang="ko-KR" sz="4000"/>
              <a:t>Window api</a:t>
            </a:r>
            <a:endParaRPr lang="en-US" sz="400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9EDFF-6008-E129-6746-B784E7DD3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ko-KR" altLang="en-US" sz="1200" b="1" i="0">
                <a:effectLst/>
                <a:latin typeface="Arial" panose="020B0604020202020204" pitchFamily="34" charset="0"/>
              </a:rPr>
              <a:t>윈도우 </a:t>
            </a:r>
            <a:r>
              <a:rPr lang="en-US" altLang="ko-KR" sz="1200" b="1" i="0">
                <a:effectLst/>
                <a:latin typeface="Arial" panose="020B0604020202020204" pitchFamily="34" charset="0"/>
              </a:rPr>
              <a:t>API</a:t>
            </a:r>
            <a:r>
              <a:rPr lang="ko-KR" altLang="en-US" sz="1200" b="0" i="0">
                <a:effectLst/>
                <a:latin typeface="Arial" panose="020B0604020202020204" pitchFamily="34" charset="0"/>
              </a:rPr>
              <a:t>는 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  <a:hlinkClick r:id="rId2" tooltip="마이크로소프트 윈도우"/>
              </a:rPr>
              <a:t>마이크로소프트 윈도우</a:t>
            </a:r>
            <a:r>
              <a:rPr lang="ko-KR" altLang="en-US" sz="1200" b="0" i="0">
                <a:effectLst/>
                <a:latin typeface="Arial" panose="020B0604020202020204" pitchFamily="34" charset="0"/>
              </a:rPr>
              <a:t> 운영 체제들이 사용하는 </a:t>
            </a:r>
            <a:r>
              <a:rPr lang="en-US" altLang="ko-KR" sz="1200" b="0" i="0" u="none" strike="noStrike">
                <a:effectLst/>
                <a:latin typeface="Arial" panose="020B0604020202020204" pitchFamily="34" charset="0"/>
                <a:hlinkClick r:id="rId3" tooltip="API"/>
              </a:rPr>
              <a:t>API</a:t>
            </a:r>
            <a:r>
              <a:rPr lang="ko-KR" altLang="en-US" sz="1200" b="0" i="0">
                <a:effectLst/>
                <a:latin typeface="Arial" panose="020B0604020202020204" pitchFamily="34" charset="0"/>
              </a:rPr>
              <a:t>이다</a:t>
            </a:r>
            <a:r>
              <a:rPr lang="en-US" altLang="ko-KR" sz="1200" b="0" i="0">
                <a:effectLst/>
                <a:latin typeface="Arial" panose="020B0604020202020204" pitchFamily="34" charset="0"/>
              </a:rPr>
              <a:t>. </a:t>
            </a:r>
            <a:r>
              <a:rPr lang="en-US" altLang="ko-KR" sz="1200" b="0" i="0" u="none" strike="noStrike">
                <a:effectLst/>
                <a:latin typeface="Arial" panose="020B0604020202020204" pitchFamily="34" charset="0"/>
                <a:hlinkClick r:id="rId4" tooltip="C (프로그래밍 언어)"/>
              </a:rPr>
              <a:t>C</a:t>
            </a:r>
            <a:r>
              <a:rPr lang="en-US" altLang="ko-KR" sz="1200" b="0" i="0">
                <a:effectLst/>
                <a:latin typeface="Arial" panose="020B0604020202020204" pitchFamily="34" charset="0"/>
              </a:rPr>
              <a:t>/</a:t>
            </a:r>
            <a:r>
              <a:rPr lang="en-US" altLang="ko-KR" sz="1200" b="0" i="0" u="none" strike="noStrike">
                <a:effectLst/>
                <a:latin typeface="Arial" panose="020B0604020202020204" pitchFamily="34" charset="0"/>
                <a:hlinkClick r:id="rId5" tooltip="C++"/>
              </a:rPr>
              <a:t>C++</a:t>
            </a:r>
            <a:r>
              <a:rPr lang="ko-KR" altLang="en-US" sz="1200" b="0" i="0">
                <a:effectLst/>
                <a:latin typeface="Arial" panose="020B0604020202020204" pitchFamily="34" charset="0"/>
              </a:rPr>
              <a:t> 프로그램에서 직접 운영 체제와 상호 작용할 수 있도록 만들어졌다</a:t>
            </a:r>
            <a:r>
              <a:rPr lang="en-US" altLang="ko-KR" sz="1200" b="0" i="0"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1200">
              <a:latin typeface="Arial" panose="020B0604020202020204" pitchFamily="34" charset="0"/>
            </a:endParaRPr>
          </a:p>
          <a:p>
            <a:r>
              <a:rPr lang="ko-KR" altLang="en-US" sz="1200">
                <a:latin typeface="Arial" panose="020B0604020202020204" pitchFamily="34" charset="0"/>
              </a:rPr>
              <a:t>기본 서비스</a:t>
            </a:r>
            <a:r>
              <a:rPr lang="en-US" altLang="ko-KR" sz="1200">
                <a:latin typeface="Arial" panose="020B0604020202020204" pitchFamily="34" charset="0"/>
              </a:rPr>
              <a:t>: </a:t>
            </a:r>
            <a:r>
              <a:rPr lang="ko-KR" altLang="en-US" sz="1200">
                <a:latin typeface="Arial" panose="020B0604020202020204" pitchFamily="34" charset="0"/>
              </a:rPr>
              <a:t>파일 시스템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장치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프로세스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스레드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오류 처리와 같은 리소스를 사용할 수 있게 도움</a:t>
            </a:r>
            <a:r>
              <a:rPr lang="en-US" altLang="ko-KR" sz="1200"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200">
                <a:latin typeface="Arial" panose="020B0604020202020204" pitchFamily="34" charset="0"/>
              </a:rPr>
              <a:t>고급 서비스</a:t>
            </a:r>
            <a:r>
              <a:rPr lang="en-US" altLang="ko-KR" sz="1200">
                <a:latin typeface="Arial" panose="020B0604020202020204" pitchFamily="34" charset="0"/>
              </a:rPr>
              <a:t>: </a:t>
            </a:r>
            <a:r>
              <a:rPr lang="ko-KR" altLang="en-US" sz="1200">
                <a:latin typeface="Arial" panose="020B0604020202020204" pitchFamily="34" charset="0"/>
              </a:rPr>
              <a:t>윈도우 레지스트리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시스템 종료</a:t>
            </a:r>
            <a:r>
              <a:rPr lang="en-US" altLang="ko-KR" sz="1200">
                <a:latin typeface="Arial" panose="020B0604020202020204" pitchFamily="34" charset="0"/>
              </a:rPr>
              <a:t>/</a:t>
            </a:r>
            <a:r>
              <a:rPr lang="ko-KR" altLang="en-US" sz="1200">
                <a:latin typeface="Arial" panose="020B0604020202020204" pitchFamily="34" charset="0"/>
              </a:rPr>
              <a:t>다시 시작 </a:t>
            </a:r>
            <a:r>
              <a:rPr lang="en-US" altLang="ko-KR" sz="1200">
                <a:latin typeface="Arial" panose="020B0604020202020204" pitchFamily="34" charset="0"/>
              </a:rPr>
              <a:t>(</a:t>
            </a:r>
            <a:r>
              <a:rPr lang="ko-KR" altLang="en-US" sz="1200">
                <a:latin typeface="Arial" panose="020B0604020202020204" pitchFamily="34" charset="0"/>
              </a:rPr>
              <a:t>또는 중단</a:t>
            </a:r>
            <a:r>
              <a:rPr lang="en-US" altLang="ko-KR" sz="1200">
                <a:latin typeface="Arial" panose="020B0604020202020204" pitchFamily="34" charset="0"/>
              </a:rPr>
              <a:t>), </a:t>
            </a:r>
            <a:r>
              <a:rPr lang="ko-KR" altLang="en-US" sz="1200">
                <a:latin typeface="Arial" panose="020B0604020202020204" pitchFamily="34" charset="0"/>
              </a:rPr>
              <a:t>윈도우 서비스 시작</a:t>
            </a:r>
            <a:r>
              <a:rPr lang="en-US" altLang="ko-KR" sz="1200">
                <a:latin typeface="Arial" panose="020B0604020202020204" pitchFamily="34" charset="0"/>
              </a:rPr>
              <a:t>/</a:t>
            </a:r>
            <a:r>
              <a:rPr lang="ko-KR" altLang="en-US" sz="1200">
                <a:latin typeface="Arial" panose="020B0604020202020204" pitchFamily="34" charset="0"/>
              </a:rPr>
              <a:t>중지</a:t>
            </a:r>
            <a:r>
              <a:rPr lang="en-US" altLang="ko-KR" sz="1200">
                <a:latin typeface="Arial" panose="020B0604020202020204" pitchFamily="34" charset="0"/>
              </a:rPr>
              <a:t>/</a:t>
            </a:r>
            <a:r>
              <a:rPr lang="ko-KR" altLang="en-US" sz="1200">
                <a:latin typeface="Arial" panose="020B0604020202020204" pitchFamily="34" charset="0"/>
              </a:rPr>
              <a:t>만들기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사용자 계정 만들기와 같은 것들 커널에 사용할 수 있게 도움</a:t>
            </a:r>
            <a:r>
              <a:rPr lang="en-US" altLang="ko-KR" sz="1200"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200">
                <a:latin typeface="Arial" panose="020B0604020202020204" pitchFamily="34" charset="0"/>
              </a:rPr>
              <a:t>그래픽 장치 인터페이스</a:t>
            </a:r>
            <a:r>
              <a:rPr lang="en-US" altLang="ko-KR" sz="1200">
                <a:latin typeface="Arial" panose="020B0604020202020204" pitchFamily="34" charset="0"/>
              </a:rPr>
              <a:t>(GDI): </a:t>
            </a:r>
            <a:r>
              <a:rPr lang="ko-KR" altLang="en-US" sz="1200">
                <a:latin typeface="Arial" panose="020B0604020202020204" pitchFamily="34" charset="0"/>
              </a:rPr>
              <a:t>출력되는 그래픽 콘텐츠를 모니터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프린터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기타 출력 장치에 전달</a:t>
            </a:r>
            <a:r>
              <a:rPr lang="en-US" altLang="ko-KR" sz="1200"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200" u="sng">
                <a:latin typeface="Arial" panose="020B0604020202020204" pitchFamily="34" charset="0"/>
              </a:rPr>
              <a:t>사용자 인터페이스</a:t>
            </a:r>
            <a:r>
              <a:rPr lang="en-US" altLang="ko-KR" sz="1200" u="sng">
                <a:latin typeface="Arial" panose="020B0604020202020204" pitchFamily="34" charset="0"/>
              </a:rPr>
              <a:t>: </a:t>
            </a:r>
            <a:r>
              <a:rPr lang="ko-KR" altLang="en-US" sz="1200" u="sng">
                <a:latin typeface="Arial" panose="020B0604020202020204" pitchFamily="34" charset="0"/>
              </a:rPr>
              <a:t>화면 창</a:t>
            </a:r>
            <a:r>
              <a:rPr lang="en-US" altLang="ko-KR" sz="1200" u="sng">
                <a:latin typeface="Arial" panose="020B0604020202020204" pitchFamily="34" charset="0"/>
              </a:rPr>
              <a:t>,</a:t>
            </a:r>
            <a:r>
              <a:rPr lang="ko-KR" altLang="en-US" sz="1200" u="sng">
                <a:latin typeface="Arial" panose="020B0604020202020204" pitchFamily="34" charset="0"/>
              </a:rPr>
              <a:t> 단추</a:t>
            </a:r>
            <a:r>
              <a:rPr lang="en-US" altLang="ko-KR" sz="1200" u="sng">
                <a:latin typeface="Arial" panose="020B0604020202020204" pitchFamily="34" charset="0"/>
              </a:rPr>
              <a:t>,</a:t>
            </a:r>
            <a:r>
              <a:rPr lang="ko-KR" altLang="en-US" sz="1200" u="sng">
                <a:latin typeface="Arial" panose="020B0604020202020204" pitchFamily="34" charset="0"/>
              </a:rPr>
              <a:t> 스크롤바와 같은 컨트롤을 만들어 관리하고</a:t>
            </a:r>
            <a:r>
              <a:rPr lang="en-US" altLang="ko-KR" sz="1200" u="sng">
                <a:latin typeface="Arial" panose="020B0604020202020204" pitchFamily="34" charset="0"/>
              </a:rPr>
              <a:t>, </a:t>
            </a:r>
            <a:r>
              <a:rPr lang="ko-KR" altLang="en-US" sz="1200" u="sng">
                <a:latin typeface="Arial" panose="020B0604020202020204" pitchFamily="34" charset="0"/>
              </a:rPr>
              <a:t>마우스와 키보드 입력을 받고</a:t>
            </a:r>
            <a:r>
              <a:rPr lang="en-US" altLang="ko-KR" sz="1200" u="sng">
                <a:latin typeface="Arial" panose="020B0604020202020204" pitchFamily="34" charset="0"/>
              </a:rPr>
              <a:t>, </a:t>
            </a:r>
            <a:r>
              <a:rPr lang="ko-KR" altLang="en-US" sz="1200" u="sng">
                <a:latin typeface="Arial" panose="020B0604020202020204" pitchFamily="34" charset="0"/>
              </a:rPr>
              <a:t>윈도우의 </a:t>
            </a:r>
            <a:r>
              <a:rPr lang="en-US" altLang="ko-KR" sz="1200" u="sng">
                <a:latin typeface="Arial" panose="020B0604020202020204" pitchFamily="34" charset="0"/>
              </a:rPr>
              <a:t>GUI</a:t>
            </a:r>
            <a:r>
              <a:rPr lang="ko-KR" altLang="en-US" sz="1200" u="sng">
                <a:latin typeface="Arial" panose="020B0604020202020204" pitchFamily="34" charset="0"/>
              </a:rPr>
              <a:t>와 연동</a:t>
            </a:r>
            <a:r>
              <a:rPr lang="en-US" altLang="ko-KR" sz="1200" u="sng"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200">
                <a:latin typeface="Arial" panose="020B0604020202020204" pitchFamily="34" charset="0"/>
              </a:rPr>
              <a:t>공통 대화 상자 라이브러리</a:t>
            </a:r>
            <a:r>
              <a:rPr lang="en-US" altLang="ko-KR" sz="1200">
                <a:latin typeface="Arial" panose="020B0604020202020204" pitchFamily="34" charset="0"/>
              </a:rPr>
              <a:t>: </a:t>
            </a:r>
            <a:r>
              <a:rPr lang="ko-KR" altLang="en-US" sz="1200">
                <a:latin typeface="Arial" panose="020B0604020202020204" pitchFamily="34" charset="0"/>
              </a:rPr>
              <a:t>응용 프로그램에 파일 열기 및 저장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색 및 글꼴 선택 등을 위한 표준 대화 상자를 제공</a:t>
            </a:r>
            <a:r>
              <a:rPr lang="en-US" altLang="ko-KR" sz="1200"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200">
                <a:latin typeface="Arial" panose="020B0604020202020204" pitchFamily="34" charset="0"/>
              </a:rPr>
              <a:t>공통 컨트롤 라이브러리</a:t>
            </a:r>
            <a:r>
              <a:rPr lang="en-US" altLang="ko-KR" sz="1200">
                <a:latin typeface="Arial" panose="020B0604020202020204" pitchFamily="34" charset="0"/>
              </a:rPr>
              <a:t>: </a:t>
            </a:r>
            <a:r>
              <a:rPr lang="ko-KR" altLang="en-US" sz="1200">
                <a:latin typeface="Arial" panose="020B0604020202020204" pitchFamily="34" charset="0"/>
              </a:rPr>
              <a:t>응용 프로그램이 운영 체제가 제공하는 상태 표시줄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진행 표시줄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도구 모음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Arial" panose="020B0604020202020204" pitchFamily="34" charset="0"/>
              </a:rPr>
              <a:t>탭 등의 컨트롤에 접근</a:t>
            </a:r>
            <a:r>
              <a:rPr lang="en-US" altLang="ko-KR" sz="1200"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200">
                <a:latin typeface="Arial" panose="020B0604020202020204" pitchFamily="34" charset="0"/>
              </a:rPr>
              <a:t>윈도 셸</a:t>
            </a:r>
            <a:r>
              <a:rPr lang="en-US" altLang="ko-KR" sz="1200">
                <a:latin typeface="Arial" panose="020B0604020202020204" pitchFamily="34" charset="0"/>
              </a:rPr>
              <a:t>: </a:t>
            </a:r>
            <a:r>
              <a:rPr lang="ko-KR" altLang="en-US" sz="1200">
                <a:latin typeface="Arial" panose="020B0604020202020204" pitchFamily="34" charset="0"/>
              </a:rPr>
              <a:t>윈도 </a:t>
            </a:r>
            <a:r>
              <a:rPr lang="en-US" altLang="ko-KR" sz="1200">
                <a:latin typeface="Arial" panose="020B0604020202020204" pitchFamily="34" charset="0"/>
              </a:rPr>
              <a:t>API</a:t>
            </a:r>
            <a:r>
              <a:rPr lang="ko-KR" altLang="en-US" sz="1200">
                <a:latin typeface="Arial" panose="020B0604020202020204" pitchFamily="34" charset="0"/>
              </a:rPr>
              <a:t>의 구성 요소는 응용 프로그램이 운영 체제 셸이 제공하는 기능에 접근하고 변경하고 강화시킴</a:t>
            </a:r>
            <a:r>
              <a:rPr lang="en-US" altLang="ko-KR" sz="1200"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200">
                <a:latin typeface="Arial" panose="020B0604020202020204" pitchFamily="34" charset="0"/>
              </a:rPr>
              <a:t>네트워크 서비스</a:t>
            </a:r>
            <a:r>
              <a:rPr lang="en-US" altLang="ko-KR" sz="1200">
                <a:latin typeface="Arial" panose="020B0604020202020204" pitchFamily="34" charset="0"/>
              </a:rPr>
              <a:t>: </a:t>
            </a:r>
            <a:r>
              <a:rPr lang="ko-KR" altLang="en-US" sz="1200">
                <a:latin typeface="Arial" panose="020B0604020202020204" pitchFamily="34" charset="0"/>
              </a:rPr>
              <a:t>다양한 네트워킹 기능을 운영 체제에 제공</a:t>
            </a:r>
            <a:r>
              <a:rPr lang="en-US" altLang="ko-KR" sz="1200">
                <a:latin typeface="Arial" panose="020B0604020202020204" pitchFamily="34" charset="0"/>
              </a:rPr>
              <a:t>.</a:t>
            </a:r>
            <a:endParaRPr 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1" name="Rectangle 9240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43" name="Freeform: Shape 9242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45" name="Freeform: Shape 9244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3) </a:t>
            </a:r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 program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47" name="Rectangle 9246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4308F1-B70D-20E6-B643-6E903F557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2200"/>
              <a:t>클라이언트는 서버의 서비스를 받아 사용하는 장치</a:t>
            </a:r>
            <a:r>
              <a:rPr lang="en-US" altLang="ko-KR" sz="2200"/>
              <a:t>, </a:t>
            </a:r>
            <a:r>
              <a:rPr lang="ko-KR" altLang="en-US" sz="2200"/>
              <a:t>프로그램을 말한다</a:t>
            </a:r>
            <a:endParaRPr lang="en-US" altLang="ko-KR" sz="2200"/>
          </a:p>
          <a:p>
            <a:pPr>
              <a:spcAft>
                <a:spcPts val="600"/>
              </a:spcAft>
            </a:pPr>
            <a:r>
              <a:rPr lang="ko-KR" altLang="en-US" sz="2200"/>
              <a:t>서버는 네트워크를 통해 클라이언트에게 서비스를 제공하는 시스템이다</a:t>
            </a:r>
            <a:endParaRPr lang="en-US" sz="2200"/>
          </a:p>
          <a:p>
            <a:pPr>
              <a:spcAft>
                <a:spcPts val="600"/>
              </a:spcAft>
            </a:pPr>
            <a:endParaRPr lang="en-US" sz="220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BA824D9-4288-BB4F-EDEC-3BB3FED8E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5651" y="4005769"/>
            <a:ext cx="4737650" cy="185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9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AF6F4-F39A-07A9-5900-8E84AF50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F8985-C7FA-E531-903B-9D7B1CE61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4124123" cy="554604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900" dirty="0"/>
              <a:t>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Environment settings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900" dirty="0"/>
              <a:t>Background knowledge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1900" dirty="0"/>
              <a:t>Programming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1900" dirty="0"/>
              <a:t>Network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1900" dirty="0"/>
              <a:t>Client program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1900" dirty="0"/>
              <a:t>Server program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1900" dirty="0"/>
              <a:t>Window </a:t>
            </a:r>
            <a:r>
              <a:rPr lang="en-US" altLang="ko-KR" sz="1900" dirty="0" err="1"/>
              <a:t>api</a:t>
            </a:r>
            <a:endParaRPr lang="en-US" altLang="ko-KR" sz="1900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1900" dirty="0"/>
              <a:t>3D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900" dirty="0"/>
              <a:t>Block diagram of </a:t>
            </a:r>
            <a:r>
              <a:rPr lang="en-US" altLang="ko-KR" sz="1900" dirty="0" err="1"/>
              <a:t>c++</a:t>
            </a:r>
            <a:r>
              <a:rPr lang="en-US" altLang="ko-KR" sz="1900" dirty="0"/>
              <a:t>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900" dirty="0"/>
              <a:t>Practice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900" dirty="0"/>
              <a:t> Materials</a:t>
            </a:r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B9BA7E10-1E73-72AA-AE96-681E6CA2E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71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65" name="Rectangle 9264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67" name="Freeform: Shape 9266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69" name="Freeform: Shape 9268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3) </a:t>
            </a:r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 program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71" name="Rectangle 9270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994D40-53E8-E505-DE76-ADC365A61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2200"/>
              <a:t>클라이언트는 서버에서 받은 서비스를 사용하는 사용자로</a:t>
            </a:r>
            <a:r>
              <a:rPr lang="en-US" altLang="ko-KR" sz="2200"/>
              <a:t>, </a:t>
            </a:r>
            <a:r>
              <a:rPr lang="ko-KR" altLang="en-US" sz="2200"/>
              <a:t>크게 장치 또는 프로그램이 될 수 있다</a:t>
            </a:r>
            <a:r>
              <a:rPr lang="en-US" altLang="ko-KR" sz="2200"/>
              <a:t>.</a:t>
            </a:r>
          </a:p>
          <a:p>
            <a:pPr lvl="1">
              <a:spcAft>
                <a:spcPts val="600"/>
              </a:spcAft>
            </a:pPr>
            <a:r>
              <a:rPr lang="ko-KR" altLang="en-US" sz="2200"/>
              <a:t>클라이언트 장치는 최종 사용자가 접속하는데 사용하는 시스템으로 데스크톱</a:t>
            </a:r>
            <a:r>
              <a:rPr lang="en-US" altLang="ko-KR" sz="2200"/>
              <a:t>, </a:t>
            </a:r>
            <a:r>
              <a:rPr lang="ko-KR" altLang="en-US" sz="2200"/>
              <a:t>노트북</a:t>
            </a:r>
            <a:r>
              <a:rPr lang="en-US" altLang="ko-KR" sz="2200"/>
              <a:t>, </a:t>
            </a:r>
            <a:r>
              <a:rPr lang="ko-KR" altLang="en-US" sz="2200"/>
              <a:t>스마트폰</a:t>
            </a:r>
            <a:r>
              <a:rPr lang="en-US" altLang="ko-KR" sz="2200"/>
              <a:t>, </a:t>
            </a:r>
            <a:r>
              <a:rPr lang="ko-KR" altLang="en-US" sz="2200"/>
              <a:t>태블릿 등을 예로 들 수 있다</a:t>
            </a:r>
            <a:r>
              <a:rPr lang="en-US" altLang="ko-KR" sz="2200"/>
              <a:t>.</a:t>
            </a:r>
          </a:p>
          <a:p>
            <a:pPr lvl="1">
              <a:spcAft>
                <a:spcPts val="600"/>
              </a:spcAft>
            </a:pPr>
            <a:r>
              <a:rPr lang="ko-KR" altLang="en-US" sz="2200"/>
              <a:t>클라이언트 프로그램은 사용자가 웹을 통해 요청할 수 있게 해주는 프로그램으로 웹 브라우저를 예로 들 수 있다</a:t>
            </a:r>
            <a:r>
              <a:rPr lang="en-US" altLang="ko-KR" sz="2200"/>
              <a:t>.</a:t>
            </a:r>
          </a:p>
          <a:p>
            <a:pPr>
              <a:spcAft>
                <a:spcPts val="600"/>
              </a:spcAft>
            </a:pPr>
            <a:endParaRPr lang="en-US" sz="2200"/>
          </a:p>
          <a:p>
            <a:pPr>
              <a:spcAft>
                <a:spcPts val="600"/>
              </a:spcAft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1794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4) </a:t>
            </a:r>
            <a:r>
              <a:rPr lang="en-US" altLang="ko-KR" sz="4000"/>
              <a:t>Server program</a:t>
            </a:r>
            <a:endParaRPr lang="en-US" sz="40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9EDFF-6008-E129-6746-B784E7DD3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/>
              <a:t>서버는 일반적으로 클라이언트의 요청에 대해 응답해주는 시스템으로</a:t>
            </a:r>
            <a:r>
              <a:rPr lang="en-US" altLang="ko-KR" sz="2200"/>
              <a:t>, </a:t>
            </a:r>
            <a:r>
              <a:rPr lang="ko-KR" altLang="en-US" sz="2200"/>
              <a:t>간단하게 무엇을 제공해 주는 입장이라고 생각하면 된다</a:t>
            </a:r>
            <a:r>
              <a:rPr lang="en-US" altLang="ko-KR" sz="2200"/>
              <a:t>. </a:t>
            </a:r>
            <a:r>
              <a:rPr lang="ko-KR" altLang="en-US" sz="2200"/>
              <a:t>우리가 컴퓨터를 할 때 일반적으로 웹 브라우저를 통해 정보를 볼 수 있는데 이것은 서버로 부터 정보를 받아 우리가 볼 수 있는 것이다</a:t>
            </a:r>
            <a:r>
              <a:rPr lang="en-US" altLang="ko-KR" sz="2200"/>
              <a:t>.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/>
              <a:t>웹의 시각에서 한번 예시를 들어보면</a:t>
            </a:r>
            <a:r>
              <a:rPr lang="en-US" altLang="ko-KR" sz="2200"/>
              <a:t>, </a:t>
            </a:r>
            <a:r>
              <a:rPr lang="ko-KR" altLang="en-US" sz="2200"/>
              <a:t>웹 브라우저에 </a:t>
            </a:r>
            <a:r>
              <a:rPr lang="en-US" altLang="ko-KR" sz="2200"/>
              <a:t>www.google.co.kr</a:t>
            </a:r>
            <a:r>
              <a:rPr lang="ko-KR" altLang="en-US" sz="2200"/>
              <a:t>이라는 </a:t>
            </a:r>
            <a:r>
              <a:rPr lang="en-US" altLang="ko-KR" sz="2200"/>
              <a:t>URL</a:t>
            </a:r>
            <a:r>
              <a:rPr lang="ko-KR" altLang="en-US" sz="2200"/>
              <a:t>을 입력하면 그 </a:t>
            </a:r>
            <a:r>
              <a:rPr lang="en-US" altLang="ko-KR" sz="2200"/>
              <a:t>URL</a:t>
            </a:r>
            <a:r>
              <a:rPr lang="ko-KR" altLang="en-US" sz="2200"/>
              <a:t>에 해당하는 웹 서버로 요청이 가게 되고</a:t>
            </a:r>
            <a:r>
              <a:rPr lang="en-US" altLang="ko-KR" sz="2200"/>
              <a:t>, </a:t>
            </a:r>
            <a:r>
              <a:rPr lang="ko-KR" altLang="en-US" sz="2200"/>
              <a:t>해당 웹 서버는 웹 브라우저의 요청을 확인한 후에 </a:t>
            </a:r>
            <a:r>
              <a:rPr lang="en-US" altLang="ko-KR" sz="2200"/>
              <a:t>DB</a:t>
            </a:r>
            <a:r>
              <a:rPr lang="ko-KR" altLang="en-US" sz="2200"/>
              <a:t>에서 </a:t>
            </a:r>
            <a:r>
              <a:rPr lang="en-US" altLang="ko-KR" sz="2200"/>
              <a:t>www.google.co.kr</a:t>
            </a:r>
            <a:r>
              <a:rPr lang="ko-KR" altLang="en-US" sz="2200"/>
              <a:t>이라는 도메인을 가진 웹 사이트를 찾아 우리에게 제공하여 웹 브라우저에 우리가 요청한 구글페이지가 보여지게 된다</a:t>
            </a:r>
            <a:r>
              <a:rPr lang="en-US" altLang="ko-KR" sz="2200"/>
              <a:t>.</a:t>
            </a:r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160904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</a:t>
            </a:r>
            <a:r>
              <a:rPr lang="en-US" altLang="ko-KR" sz="4400" dirty="0"/>
              <a:t>Network (OSI 7</a:t>
            </a:r>
            <a:r>
              <a:rPr lang="ko-KR" altLang="en-US" sz="4400" dirty="0"/>
              <a:t>계층 구조</a:t>
            </a:r>
            <a:r>
              <a:rPr lang="en-US" altLang="ko-KR" sz="44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34A70-7B44-E653-6F87-5B42179AA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12" y="1958181"/>
            <a:ext cx="8334375" cy="40862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3333A8-B905-AA13-C1D0-0EF721777095}"/>
                  </a:ext>
                </a:extLst>
              </p14:cNvPr>
              <p14:cNvContentPartPr/>
              <p14:nvPr/>
            </p14:nvContentPartPr>
            <p14:xfrm>
              <a:off x="3301560" y="3965760"/>
              <a:ext cx="7071120" cy="105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3333A8-B905-AA13-C1D0-0EF7217770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2200" y="3956400"/>
                <a:ext cx="7089840" cy="10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298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</a:t>
            </a:r>
            <a:r>
              <a:rPr lang="en-US" altLang="ko-KR" sz="4400" dirty="0"/>
              <a:t>Network (Internet </a:t>
            </a:r>
            <a:r>
              <a:rPr lang="en-US" altLang="ko-KR" sz="4400" dirty="0" err="1"/>
              <a:t>Protocal</a:t>
            </a:r>
            <a:r>
              <a:rPr lang="en-US" altLang="ko-KR" sz="4400" dirty="0"/>
              <a:t> header)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B3366-D651-64E5-63F7-841F1CF87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0" y="2577306"/>
            <a:ext cx="6819900" cy="28479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6B77B2-ED08-ED06-F465-9AABCE1B8FD9}"/>
                  </a:ext>
                </a:extLst>
              </p14:cNvPr>
              <p14:cNvContentPartPr/>
              <p14:nvPr/>
            </p14:nvContentPartPr>
            <p14:xfrm>
              <a:off x="1551600" y="1282320"/>
              <a:ext cx="10014480" cy="3717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6B77B2-ED08-ED06-F465-9AABCE1B8F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2240" y="1272960"/>
                <a:ext cx="10033200" cy="37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7060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</a:t>
            </a:r>
            <a:r>
              <a:rPr lang="en-US" altLang="ko-KR" sz="4400" dirty="0"/>
              <a:t>Network (TCP header)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E15963-6905-24D6-9389-0FE9D8B5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487" y="2234406"/>
            <a:ext cx="7439025" cy="35337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1A0372-A873-1C0D-9A85-6D644FDBC809}"/>
                  </a:ext>
                </a:extLst>
              </p14:cNvPr>
              <p14:cNvContentPartPr/>
              <p14:nvPr/>
            </p14:nvContentPartPr>
            <p14:xfrm>
              <a:off x="3440880" y="367920"/>
              <a:ext cx="6573600" cy="280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1A0372-A873-1C0D-9A85-6D644FDBC8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1520" y="358560"/>
                <a:ext cx="6592320" cy="282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557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</a:t>
            </a:r>
            <a:r>
              <a:rPr lang="en-US" altLang="ko-KR" sz="4400" dirty="0"/>
              <a:t>Network (UDP header)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ED1237-A9C0-78F4-E6EF-28915FEA3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87" y="2405856"/>
            <a:ext cx="8048625" cy="31908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18C981-94A3-5E58-950F-700B80A388D3}"/>
                  </a:ext>
                </a:extLst>
              </p14:cNvPr>
              <p14:cNvContentPartPr/>
              <p14:nvPr/>
            </p14:nvContentPartPr>
            <p14:xfrm>
              <a:off x="3311640" y="655920"/>
              <a:ext cx="1979280" cy="944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18C981-94A3-5E58-950F-700B80A388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2280" y="646560"/>
                <a:ext cx="1998000" cy="9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635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</a:t>
            </a:r>
            <a:r>
              <a:rPr lang="en-US" altLang="ko-KR" sz="4400" dirty="0"/>
              <a:t>Network (example)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E5CEB3-4F17-641B-8855-7E0AF90EE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25" y="1777206"/>
            <a:ext cx="6076950" cy="18002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D8BA71-B964-3C73-7868-420A9930A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4983543"/>
            <a:ext cx="3257550" cy="150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A8E86F-E0ED-7DF9-E7B2-6CD184EAF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733800"/>
            <a:ext cx="5238750" cy="2381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7595F5-C4A0-9762-4A18-67EC4827872C}"/>
              </a:ext>
            </a:extLst>
          </p:cNvPr>
          <p:cNvSpPr txBox="1"/>
          <p:nvPr/>
        </p:nvSpPr>
        <p:spPr>
          <a:xfrm>
            <a:off x="8382000" y="4391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NAT</a:t>
            </a:r>
            <a:r>
              <a:rPr lang="ko-KR" altLang="en-US" dirty="0"/>
              <a:t> </a:t>
            </a:r>
            <a:r>
              <a:rPr lang="ko-KR" altLang="en-US" dirty="0" err="1"/>
              <a:t>기술같은</a:t>
            </a:r>
            <a:r>
              <a:rPr lang="ko-KR" altLang="en-US" dirty="0"/>
              <a:t> 것도 있어요</a:t>
            </a:r>
            <a:r>
              <a:rPr lang="en-US" altLang="ko-KR"/>
              <a:t>~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C4AA29-1306-7A66-D994-CB0B3E06A850}"/>
                  </a:ext>
                </a:extLst>
              </p14:cNvPr>
              <p14:cNvContentPartPr/>
              <p14:nvPr/>
            </p14:nvContentPartPr>
            <p14:xfrm>
              <a:off x="745920" y="2107080"/>
              <a:ext cx="11496240" cy="439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C4AA29-1306-7A66-D994-CB0B3E06A8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560" y="2097720"/>
                <a:ext cx="11514960" cy="441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392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/>
              <a:t>6) </a:t>
            </a:r>
            <a:r>
              <a:rPr lang="en-US" altLang="ko-KR" sz="4800" dirty="0"/>
              <a:t>3D Engine</a:t>
            </a:r>
            <a:endParaRPr lang="en-US" sz="4800" dirty="0"/>
          </a:p>
        </p:txBody>
      </p:sp>
      <p:pic>
        <p:nvPicPr>
          <p:cNvPr id="1030" name="Picture 6" descr="언리얼 엔진 5가 출시되었습니다! - Unreal Engine">
            <a:extLst>
              <a:ext uri="{FF2B5EF4-FFF2-40B4-BE49-F238E27FC236}">
                <a16:creationId xmlns:a16="http://schemas.microsoft.com/office/drawing/2014/main" id="{FD34B194-95C6-81D7-3C18-FB25DBE18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4" b="17268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6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Content Placeholder 1040">
            <a:extLst>
              <a:ext uri="{FF2B5EF4-FFF2-40B4-BE49-F238E27FC236}">
                <a16:creationId xmlns:a16="http://schemas.microsoft.com/office/drawing/2014/main" id="{FF82AB81-0373-2E20-44F1-A9AEE53E8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ko-KR" altLang="en-US" sz="2200" dirty="0" err="1"/>
              <a:t>고퀄리티</a:t>
            </a:r>
            <a:r>
              <a:rPr lang="ko-KR" altLang="en-US" sz="2200" dirty="0"/>
              <a:t> </a:t>
            </a:r>
            <a:r>
              <a:rPr lang="en-US" altLang="ko-KR" sz="2200" dirty="0"/>
              <a:t>3D</a:t>
            </a:r>
            <a:r>
              <a:rPr lang="ko-KR" altLang="en-US" sz="2200" dirty="0"/>
              <a:t>게임에는 </a:t>
            </a:r>
            <a:r>
              <a:rPr lang="en-US" sz="2200" dirty="0"/>
              <a:t>Unreal</a:t>
            </a:r>
            <a:r>
              <a:rPr lang="ko-KR" altLang="en-US" sz="2200" dirty="0"/>
              <a:t> </a:t>
            </a:r>
            <a:r>
              <a:rPr lang="en-US" altLang="ko-KR" sz="2200" dirty="0"/>
              <a:t>engine</a:t>
            </a:r>
            <a:r>
              <a:rPr lang="ko-KR" altLang="en-US" sz="2200" dirty="0"/>
              <a:t>이 대세입니다</a:t>
            </a:r>
            <a:r>
              <a:rPr lang="en-US" altLang="ko-KR" sz="2200" dirty="0"/>
              <a:t>.</a:t>
            </a:r>
          </a:p>
          <a:p>
            <a:r>
              <a:rPr lang="en-US" sz="2200" dirty="0"/>
              <a:t>But </a:t>
            </a:r>
            <a:r>
              <a:rPr lang="ko-KR" altLang="en-US" sz="2200" dirty="0"/>
              <a:t>전체 사용자의 </a:t>
            </a:r>
            <a:r>
              <a:rPr lang="en-US" altLang="ko-KR" sz="2200" dirty="0"/>
              <a:t>90%</a:t>
            </a:r>
            <a:r>
              <a:rPr lang="ko-KR" altLang="en-US" sz="2200" dirty="0"/>
              <a:t>는 </a:t>
            </a:r>
            <a:r>
              <a:rPr lang="en-US" altLang="ko-KR" sz="2200" dirty="0"/>
              <a:t>Unity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0E053E-DC38-9E27-B75A-F8C8BE9EA8CE}"/>
                  </a:ext>
                </a:extLst>
              </p14:cNvPr>
              <p14:cNvContentPartPr/>
              <p14:nvPr/>
            </p14:nvContentPartPr>
            <p14:xfrm>
              <a:off x="1342440" y="5347440"/>
              <a:ext cx="9805680" cy="1202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0E053E-DC38-9E27-B75A-F8C8BE9EA8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3080" y="5338080"/>
                <a:ext cx="9824400" cy="12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5563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3BDCD-1CB0-653B-2EF8-AB00138C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kern="1200" dirty="0">
                <a:latin typeface="+mj-lt"/>
                <a:ea typeface="+mj-ea"/>
                <a:cs typeface="+mj-cs"/>
              </a:rPr>
              <a:t>6) 3D Engin</a:t>
            </a:r>
            <a:r>
              <a:rPr lang="en-US" sz="4800" dirty="0"/>
              <a:t>e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맵 작업 | 언리얼 엔진 문서">
            <a:extLst>
              <a:ext uri="{FF2B5EF4-FFF2-40B4-BE49-F238E27FC236}">
                <a16:creationId xmlns:a16="http://schemas.microsoft.com/office/drawing/2014/main" id="{F303015C-6F1D-0BDE-1C30-14CE96AB7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b="25723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Content Placeholder 1036">
            <a:extLst>
              <a:ext uri="{FF2B5EF4-FFF2-40B4-BE49-F238E27FC236}">
                <a16:creationId xmlns:a16="http://schemas.microsoft.com/office/drawing/2014/main" id="{F65A5FAA-B0C2-4E77-65B3-9F7E8424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마우스로 코딩할 수 있음</a:t>
            </a:r>
            <a:r>
              <a:rPr lang="en-US" altLang="ko-KR" sz="2200" dirty="0"/>
              <a:t>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블록으로 복잡한 코드는 미리 구현되어 있음</a:t>
            </a:r>
            <a:r>
              <a:rPr lang="en-US" altLang="ko-KR" sz="2200" dirty="0"/>
              <a:t>!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925D7-CEFC-9C11-BF82-66AF827E206A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8E0227-49A2-FE53-B2E6-9621DD6641F2}"/>
                  </a:ext>
                </a:extLst>
              </p14:cNvPr>
              <p14:cNvContentPartPr/>
              <p14:nvPr/>
            </p14:nvContentPartPr>
            <p14:xfrm>
              <a:off x="4733640" y="5377320"/>
              <a:ext cx="5817960" cy="66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8E0227-49A2-FE53-B2E6-9621DD6641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4280" y="5367960"/>
                <a:ext cx="5836680" cy="6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002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Colourful pastel sticks">
            <a:extLst>
              <a:ext uri="{FF2B5EF4-FFF2-40B4-BE49-F238E27FC236}">
                <a16:creationId xmlns:a16="http://schemas.microsoft.com/office/drawing/2014/main" id="{8C929CE0-029B-824A-9CDC-8218F6959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821" b="1817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5EE65-DF78-B302-5135-7455F67E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4. Concept of project</a:t>
            </a:r>
          </a:p>
        </p:txBody>
      </p:sp>
    </p:spTree>
    <p:extLst>
      <p:ext uri="{BB962C8B-B14F-4D97-AF65-F5344CB8AC3E}">
        <p14:creationId xmlns:p14="http://schemas.microsoft.com/office/powerpoint/2010/main" val="1934908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Digital camera lens close up">
            <a:extLst>
              <a:ext uri="{FF2B5EF4-FFF2-40B4-BE49-F238E27FC236}">
                <a16:creationId xmlns:a16="http://schemas.microsoft.com/office/drawing/2014/main" id="{3FFF136C-061F-98BF-00F4-38C7998BB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042A1-5926-4776-97FF-F45C0E21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1. Objective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84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8CA4-0E3E-3907-CD6B-54B6D672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BF6AC-3527-94DD-01B7-6114EA58A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Lec</a:t>
            </a:r>
            <a:r>
              <a:rPr lang="en-US" dirty="0"/>
              <a:t> 1 : Object-Oriented Programming</a:t>
            </a:r>
          </a:p>
          <a:p>
            <a:pPr lvl="1"/>
            <a:r>
              <a:rPr lang="ko-KR" altLang="en-US" dirty="0"/>
              <a:t>직원 관리 프로그램 만들기</a:t>
            </a:r>
            <a:endParaRPr lang="en-US" altLang="ko-KR" dirty="0"/>
          </a:p>
          <a:p>
            <a:r>
              <a:rPr lang="en-US" altLang="ko-KR" dirty="0" err="1"/>
              <a:t>Lec</a:t>
            </a:r>
            <a:r>
              <a:rPr lang="en-US" altLang="ko-KR" dirty="0"/>
              <a:t> 2 : GUI Programming</a:t>
            </a:r>
          </a:p>
          <a:p>
            <a:pPr lvl="1"/>
            <a:r>
              <a:rPr lang="en-US" altLang="ko-KR" dirty="0"/>
              <a:t>Among </a:t>
            </a:r>
            <a:r>
              <a:rPr lang="en-US" altLang="ko-KR" dirty="0" err="1"/>
              <a:t>HandS</a:t>
            </a:r>
            <a:r>
              <a:rPr lang="en-US" altLang="ko-KR" dirty="0"/>
              <a:t> 2D – </a:t>
            </a:r>
            <a:r>
              <a:rPr lang="en-US" altLang="ko-KR" dirty="0" err="1"/>
              <a:t>pygame</a:t>
            </a:r>
            <a:endParaRPr lang="en-US" altLang="ko-KR" dirty="0"/>
          </a:p>
          <a:p>
            <a:r>
              <a:rPr lang="en-US" altLang="ko-KR" dirty="0" err="1"/>
              <a:t>Lec</a:t>
            </a:r>
            <a:r>
              <a:rPr lang="en-US" altLang="ko-KR" dirty="0"/>
              <a:t> 3 : Socket Programming</a:t>
            </a:r>
          </a:p>
          <a:p>
            <a:pPr lvl="1"/>
            <a:r>
              <a:rPr lang="en-US" altLang="ko-KR" dirty="0"/>
              <a:t>Window &amp; Linux socket Programming</a:t>
            </a:r>
          </a:p>
          <a:p>
            <a:pPr lvl="1"/>
            <a:r>
              <a:rPr lang="en-US" altLang="ko-KR" dirty="0"/>
              <a:t>Python socket Programming – Flask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83E1DD-528D-5372-3ED9-B1280A617DE0}"/>
                  </a:ext>
                </a:extLst>
              </p14:cNvPr>
              <p14:cNvContentPartPr/>
              <p14:nvPr/>
            </p14:nvContentPartPr>
            <p14:xfrm>
              <a:off x="2038680" y="2455200"/>
              <a:ext cx="5271120" cy="2743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83E1DD-528D-5372-3ED9-B1280A617D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9320" y="2445840"/>
                <a:ext cx="5289840" cy="27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3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8CA4-0E3E-3907-CD6B-54B6D672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BF6AC-3527-94DD-01B7-6114EA58A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9461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Lec</a:t>
            </a:r>
            <a:r>
              <a:rPr lang="en-US" altLang="ko-KR" dirty="0"/>
              <a:t> 4 : GUI + Network Programming</a:t>
            </a:r>
          </a:p>
          <a:p>
            <a:pPr lvl="1"/>
            <a:r>
              <a:rPr lang="en-US" altLang="ko-KR" dirty="0"/>
              <a:t>Multigame sample – </a:t>
            </a:r>
            <a:r>
              <a:rPr lang="en-US" altLang="ko-KR" dirty="0" err="1"/>
              <a:t>pygame</a:t>
            </a:r>
            <a:r>
              <a:rPr lang="en-US" altLang="ko-KR" dirty="0"/>
              <a:t> + Flask</a:t>
            </a:r>
          </a:p>
          <a:p>
            <a:r>
              <a:rPr lang="en-US" dirty="0" err="1"/>
              <a:t>Lec</a:t>
            </a:r>
            <a:r>
              <a:rPr lang="en-US" dirty="0"/>
              <a:t> 5 &amp; 6 : Final Game Project</a:t>
            </a:r>
          </a:p>
          <a:p>
            <a:pPr lvl="1"/>
            <a:r>
              <a:rPr lang="en-US" altLang="ko-KR" dirty="0"/>
              <a:t>Among </a:t>
            </a:r>
            <a:r>
              <a:rPr lang="en-US" altLang="ko-KR" dirty="0" err="1"/>
              <a:t>HandS</a:t>
            </a:r>
            <a:r>
              <a:rPr lang="en-US" altLang="ko-KR" dirty="0"/>
              <a:t> – Unity</a:t>
            </a:r>
          </a:p>
          <a:p>
            <a:r>
              <a:rPr lang="en-US" altLang="ko-KR" dirty="0" err="1"/>
              <a:t>Lec</a:t>
            </a:r>
            <a:r>
              <a:rPr lang="en-US" altLang="ko-KR" dirty="0"/>
              <a:t> 7 &amp; 8 : Game Customizing</a:t>
            </a:r>
          </a:p>
          <a:p>
            <a:pPr lvl="1"/>
            <a:r>
              <a:rPr lang="en-US" altLang="ko-KR" dirty="0"/>
              <a:t>Presentation &amp; Feedback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AD84C5-D898-ACE0-593E-506C241ADE38}"/>
                  </a:ext>
                </a:extLst>
              </p14:cNvPr>
              <p14:cNvContentPartPr/>
              <p14:nvPr/>
            </p14:nvContentPartPr>
            <p14:xfrm>
              <a:off x="726120" y="2067480"/>
              <a:ext cx="8075160" cy="2325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AD84C5-D898-ACE0-593E-506C241ADE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760" y="2058120"/>
                <a:ext cx="8093880" cy="23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5496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big red drawing pin in front of many smaller black drawing pins">
            <a:extLst>
              <a:ext uri="{FF2B5EF4-FFF2-40B4-BE49-F238E27FC236}">
                <a16:creationId xmlns:a16="http://schemas.microsoft.com/office/drawing/2014/main" id="{7DCEE0EA-5466-B242-9B62-816FE77D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740" b="62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925995-4A7D-2553-5FA6-8A6CEC8F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5. Practice</a:t>
            </a:r>
          </a:p>
        </p:txBody>
      </p:sp>
    </p:spTree>
    <p:extLst>
      <p:ext uri="{BB962C8B-B14F-4D97-AF65-F5344CB8AC3E}">
        <p14:creationId xmlns:p14="http://schemas.microsoft.com/office/powerpoint/2010/main" val="296381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8CA4-0E3E-3907-CD6B-54B6D672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Oriented</a:t>
            </a:r>
            <a:r>
              <a:rPr lang="ko-KR" altLang="en-US" dirty="0"/>
              <a:t> </a:t>
            </a:r>
            <a:r>
              <a:rPr lang="en-US" altLang="ko-KR" dirty="0"/>
              <a:t>Programming</a:t>
            </a:r>
            <a:r>
              <a:rPr lang="ko-KR" altLang="en-US" dirty="0"/>
              <a:t> </a:t>
            </a:r>
            <a:r>
              <a:rPr lang="en-US" altLang="ko-KR" dirty="0"/>
              <a:t>(OOP)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BF6AC-3527-94DD-01B7-6114EA58A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Drive</a:t>
            </a:r>
            <a:r>
              <a:rPr lang="ko-KR" altLang="en-US" dirty="0"/>
              <a:t>에 제공된 </a:t>
            </a:r>
            <a:r>
              <a:rPr lang="en-US" altLang="ko-KR" dirty="0"/>
              <a:t>ppt</a:t>
            </a:r>
            <a:r>
              <a:rPr lang="ko-KR" altLang="en-US" dirty="0"/>
              <a:t>와</a:t>
            </a:r>
            <a:r>
              <a:rPr lang="en-US" altLang="ko-KR"/>
              <a:t> </a:t>
            </a:r>
            <a:r>
              <a:rPr lang="ko-KR" altLang="en-US" dirty="0"/>
              <a:t>코드를 함께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4220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terior of dark warehouse">
            <a:extLst>
              <a:ext uri="{FF2B5EF4-FFF2-40B4-BE49-F238E27FC236}">
                <a16:creationId xmlns:a16="http://schemas.microsoft.com/office/drawing/2014/main" id="{38CE4A70-F274-EB4A-7A9C-E186EB5D6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64E67-015A-9FB0-77C1-FA124444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6. Materials</a:t>
            </a:r>
          </a:p>
        </p:txBody>
      </p:sp>
    </p:spTree>
    <p:extLst>
      <p:ext uri="{BB962C8B-B14F-4D97-AF65-F5344CB8AC3E}">
        <p14:creationId xmlns:p14="http://schemas.microsoft.com/office/powerpoint/2010/main" val="2137298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92101-1E89-2E9F-9285-22D1E8CBB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Materials (1/2)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6C1C-B195-D444-2272-08F69F20F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4267347"/>
          </a:xfrm>
        </p:spPr>
        <p:txBody>
          <a:bodyPr>
            <a:noAutofit/>
          </a:bodyPr>
          <a:lstStyle/>
          <a:p>
            <a:r>
              <a:rPr lang="ko-KR" altLang="en-US" sz="1200" b="1" dirty="0"/>
              <a:t>파이썬 기초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영상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예상 실습 시간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)</a:t>
            </a:r>
          </a:p>
          <a:p>
            <a:pPr lvl="1"/>
            <a:r>
              <a:rPr lang="en-US" sz="1200" b="1" dirty="0">
                <a:hlinkClick r:id="rId2"/>
              </a:rPr>
              <a:t>https://www.youtube.com/watch?v=KL1MIuBfWe0</a:t>
            </a:r>
            <a:endParaRPr lang="en-US" sz="1200" b="1" dirty="0"/>
          </a:p>
          <a:p>
            <a:r>
              <a:rPr lang="ko-KR" altLang="en-US" sz="1200" b="1" dirty="0" err="1"/>
              <a:t>파이썬으로</a:t>
            </a:r>
            <a:r>
              <a:rPr lang="ko-KR" altLang="en-US" sz="1200" b="1" dirty="0"/>
              <a:t> 게임 만들기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영상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예상 실습 시간 </a:t>
            </a:r>
            <a:r>
              <a:rPr lang="en-US" altLang="ko-KR" sz="1200" b="1" dirty="0"/>
              <a:t>20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)</a:t>
            </a:r>
          </a:p>
          <a:p>
            <a:pPr lvl="1"/>
            <a:r>
              <a:rPr lang="en-US" sz="1200" b="1" dirty="0">
                <a:hlinkClick r:id="rId3"/>
              </a:rPr>
              <a:t>https://www.youtube.com/watch?v=Dkx8Pl6QKW0&amp;t=5383s</a:t>
            </a:r>
            <a:endParaRPr lang="en-US" sz="1200" b="1" dirty="0"/>
          </a:p>
          <a:p>
            <a:r>
              <a:rPr lang="en-US" sz="1200" b="1" dirty="0"/>
              <a:t>C++ </a:t>
            </a:r>
            <a:r>
              <a:rPr lang="ko-KR" altLang="en-US" sz="1200" b="1" dirty="0"/>
              <a:t>게임 서버를 쓰는 이유</a:t>
            </a:r>
            <a:r>
              <a:rPr lang="en-US" altLang="ko-KR" sz="1200" b="1" dirty="0"/>
              <a:t>(10</a:t>
            </a:r>
            <a:r>
              <a:rPr lang="ko-KR" altLang="en-US" sz="1200" b="1" dirty="0"/>
              <a:t>분</a:t>
            </a:r>
            <a:r>
              <a:rPr lang="en-US" altLang="ko-KR" sz="1200" b="1" dirty="0"/>
              <a:t>)</a:t>
            </a:r>
            <a:endParaRPr lang="en-US" sz="1200" b="1" dirty="0"/>
          </a:p>
          <a:p>
            <a:pPr lvl="1"/>
            <a:r>
              <a:rPr lang="en-US" sz="1200" b="1" dirty="0">
                <a:hlinkClick r:id="rId4"/>
              </a:rPr>
              <a:t>https://www.youtube.com/watch?v=sJ1cxigl5GQ</a:t>
            </a:r>
            <a:endParaRPr lang="en-US" sz="1200" b="1" dirty="0"/>
          </a:p>
          <a:p>
            <a:r>
              <a:rPr lang="en-US" sz="1200" b="1" dirty="0"/>
              <a:t>GUI</a:t>
            </a:r>
            <a:r>
              <a:rPr lang="ko-KR" altLang="en-US" sz="1200" b="1" dirty="0"/>
              <a:t> 프로그램의 기본 원리</a:t>
            </a:r>
            <a:r>
              <a:rPr lang="en-US" altLang="ko-KR" sz="1200" b="1" dirty="0"/>
              <a:t>(5</a:t>
            </a:r>
            <a:r>
              <a:rPr lang="ko-KR" altLang="en-US" sz="1200" b="1" dirty="0"/>
              <a:t>분</a:t>
            </a:r>
            <a:r>
              <a:rPr lang="en-US" altLang="ko-KR" sz="1200" b="1" dirty="0"/>
              <a:t>)</a:t>
            </a:r>
          </a:p>
          <a:p>
            <a:pPr lvl="1"/>
            <a:r>
              <a:rPr lang="en-US" sz="1200" b="1" dirty="0">
                <a:hlinkClick r:id="rId5"/>
              </a:rPr>
              <a:t>https://www.youtube.com/watch?v=ZUGbkZVXMA4</a:t>
            </a:r>
            <a:endParaRPr lang="en-US" sz="1200" b="1" dirty="0"/>
          </a:p>
          <a:p>
            <a:r>
              <a:rPr lang="en-US" altLang="ko-KR" sz="1200" b="1" i="0" dirty="0">
                <a:effectLst/>
                <a:latin typeface="YouTube Sans"/>
              </a:rPr>
              <a:t>C++20 </a:t>
            </a:r>
            <a:r>
              <a:rPr lang="ko-KR" altLang="en-US" sz="1200" b="1" i="0" dirty="0">
                <a:effectLst/>
                <a:latin typeface="YouTube Sans"/>
              </a:rPr>
              <a:t>간단한 다중 클라이언트 채팅 서버 만들기 </a:t>
            </a:r>
            <a:r>
              <a:rPr lang="en-US" altLang="ko-KR" sz="1200" b="1" i="0" dirty="0">
                <a:effectLst/>
                <a:latin typeface="YouTube Sans"/>
              </a:rPr>
              <a:t>(</a:t>
            </a:r>
            <a:r>
              <a:rPr lang="ko-KR" altLang="en-US" sz="1200" b="1" i="0" dirty="0">
                <a:effectLst/>
                <a:latin typeface="YouTube Sans"/>
              </a:rPr>
              <a:t>영상 </a:t>
            </a:r>
            <a:r>
              <a:rPr lang="en-US" altLang="ko-KR" sz="1200" b="1" i="0" dirty="0">
                <a:effectLst/>
                <a:latin typeface="YouTube Sans"/>
              </a:rPr>
              <a:t>40</a:t>
            </a:r>
            <a:r>
              <a:rPr lang="ko-KR" altLang="en-US" sz="1200" b="1" i="0" dirty="0">
                <a:effectLst/>
                <a:latin typeface="YouTube Sans"/>
              </a:rPr>
              <a:t>분</a:t>
            </a:r>
            <a:r>
              <a:rPr lang="en-US" altLang="ko-KR" sz="1200" b="1" i="0" dirty="0">
                <a:effectLst/>
                <a:latin typeface="YouTube Sans"/>
              </a:rPr>
              <a:t>, </a:t>
            </a:r>
            <a:r>
              <a:rPr lang="ko-KR" altLang="en-US" sz="1200" b="1" i="0" dirty="0">
                <a:effectLst/>
                <a:latin typeface="YouTube Sans"/>
              </a:rPr>
              <a:t>예상 실습 </a:t>
            </a:r>
            <a:r>
              <a:rPr lang="ko-KR" altLang="en-US" sz="1200" b="1" dirty="0">
                <a:latin typeface="YouTube Sans"/>
              </a:rPr>
              <a:t>시간 </a:t>
            </a:r>
            <a:r>
              <a:rPr lang="en-US" altLang="ko-KR" sz="1200" b="1" dirty="0">
                <a:latin typeface="YouTube Sans"/>
              </a:rPr>
              <a:t>4</a:t>
            </a:r>
            <a:r>
              <a:rPr lang="ko-KR" altLang="en-US" sz="1200" b="1" dirty="0">
                <a:latin typeface="YouTube Sans"/>
              </a:rPr>
              <a:t>시간</a:t>
            </a:r>
            <a:r>
              <a:rPr lang="en-US" altLang="ko-KR" sz="1200" b="1" dirty="0">
                <a:latin typeface="YouTube Sans"/>
              </a:rPr>
              <a:t>)</a:t>
            </a:r>
            <a:endParaRPr lang="en-US" sz="1200" b="1" dirty="0"/>
          </a:p>
          <a:p>
            <a:pPr lvl="1"/>
            <a:r>
              <a:rPr lang="en-US" sz="1200" b="1" dirty="0">
                <a:hlinkClick r:id="rId6"/>
              </a:rPr>
              <a:t>https://www.youtube.com/watch?v=IwWIG8cQ13g</a:t>
            </a:r>
            <a:endParaRPr lang="en-US" sz="1200" b="1" dirty="0"/>
          </a:p>
          <a:p>
            <a:r>
              <a:rPr lang="en-US" sz="1200" b="1" i="0" dirty="0">
                <a:solidFill>
                  <a:srgbClr val="0F0F0F"/>
                </a:solidFill>
                <a:effectLst/>
                <a:latin typeface="YouTube Sans"/>
              </a:rPr>
              <a:t>60 Linux Commands you NEED to know (in 10 minutes) (</a:t>
            </a:r>
            <a:r>
              <a:rPr lang="ko-KR" altLang="en-US" sz="1200" b="1" i="0" dirty="0">
                <a:solidFill>
                  <a:srgbClr val="0F0F0F"/>
                </a:solidFill>
                <a:effectLst/>
                <a:latin typeface="YouTube Sans"/>
              </a:rPr>
              <a:t>영상 </a:t>
            </a:r>
            <a:r>
              <a:rPr lang="en-US" altLang="ko-KR" sz="1200" b="1" i="0" dirty="0">
                <a:solidFill>
                  <a:srgbClr val="0F0F0F"/>
                </a:solidFill>
                <a:effectLst/>
                <a:latin typeface="YouTube Sans"/>
              </a:rPr>
              <a:t>10</a:t>
            </a:r>
            <a:r>
              <a:rPr lang="ko-KR" altLang="en-US" sz="1200" b="1" i="0" dirty="0">
                <a:solidFill>
                  <a:srgbClr val="0F0F0F"/>
                </a:solidFill>
                <a:effectLst/>
                <a:latin typeface="YouTube Sans"/>
              </a:rPr>
              <a:t>분</a:t>
            </a:r>
            <a:r>
              <a:rPr lang="en-US" altLang="ko-KR" sz="1200" b="1" i="0" dirty="0">
                <a:solidFill>
                  <a:srgbClr val="0F0F0F"/>
                </a:solidFill>
                <a:effectLst/>
                <a:latin typeface="YouTube Sans"/>
              </a:rPr>
              <a:t>, </a:t>
            </a:r>
            <a:r>
              <a:rPr lang="ko-KR" altLang="en-US" sz="1200" b="1" i="0" dirty="0">
                <a:solidFill>
                  <a:srgbClr val="0F0F0F"/>
                </a:solidFill>
                <a:effectLst/>
                <a:latin typeface="YouTube Sans"/>
              </a:rPr>
              <a:t>예상 실습 시간</a:t>
            </a:r>
            <a:r>
              <a:rPr lang="en-US" altLang="ko-KR" sz="1200" b="1" dirty="0">
                <a:solidFill>
                  <a:srgbClr val="0F0F0F"/>
                </a:solidFill>
                <a:latin typeface="YouTube Sans"/>
              </a:rPr>
              <a:t> 30</a:t>
            </a:r>
            <a:r>
              <a:rPr lang="ko-KR" altLang="en-US" sz="1200" b="1" dirty="0">
                <a:solidFill>
                  <a:srgbClr val="0F0F0F"/>
                </a:solidFill>
                <a:latin typeface="YouTube Sans"/>
              </a:rPr>
              <a:t>분</a:t>
            </a:r>
            <a:r>
              <a:rPr lang="en-US" altLang="ko-KR" sz="1200" b="1" dirty="0">
                <a:solidFill>
                  <a:srgbClr val="0F0F0F"/>
                </a:solidFill>
                <a:latin typeface="YouTube Sans"/>
              </a:rPr>
              <a:t>)</a:t>
            </a:r>
            <a:endParaRPr lang="en-US" sz="1200" b="1" dirty="0"/>
          </a:p>
          <a:p>
            <a:pPr lvl="1"/>
            <a:r>
              <a:rPr lang="en-US" sz="1200" b="1" dirty="0">
                <a:hlinkClick r:id="rId7"/>
              </a:rPr>
              <a:t>https://www.youtube.com/watch?v=gd7BXuUQ91w&amp;t=122s</a:t>
            </a:r>
            <a:endParaRPr lang="en-US" sz="1200" b="1" dirty="0"/>
          </a:p>
          <a:p>
            <a:r>
              <a:rPr lang="ko-KR" altLang="en-US" sz="1200" b="1" dirty="0" err="1"/>
              <a:t>언리얼</a:t>
            </a:r>
            <a:r>
              <a:rPr lang="ko-KR" altLang="en-US" sz="1200" b="1" dirty="0"/>
              <a:t> 엔진 </a:t>
            </a:r>
            <a:r>
              <a:rPr lang="ko-KR" altLang="en-US" sz="1200" b="1" dirty="0" err="1"/>
              <a:t>블루프린트</a:t>
            </a:r>
            <a:r>
              <a:rPr lang="ko-KR" altLang="en-US" sz="1200" b="1" dirty="0"/>
              <a:t> 입문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영상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예상 실습 시간 </a:t>
            </a:r>
            <a:r>
              <a:rPr lang="en-US" altLang="ko-KR" sz="1200" b="1" dirty="0"/>
              <a:t>6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)</a:t>
            </a:r>
            <a:endParaRPr lang="en-US" sz="1200" b="1" dirty="0"/>
          </a:p>
          <a:p>
            <a:pPr lvl="1"/>
            <a:r>
              <a:rPr lang="en-US" sz="1200" b="1" dirty="0">
                <a:hlinkClick r:id="rId8"/>
              </a:rPr>
              <a:t>https://www.youtube.com/playlist?list=PLZyXxrcKUJC9HBOuwhD8cOao0nOYxReKo</a:t>
            </a:r>
            <a:endParaRPr lang="en-US" sz="1200" b="1" dirty="0"/>
          </a:p>
          <a:p>
            <a:r>
              <a:rPr lang="ko-KR" altLang="en-US" sz="1200" b="1" dirty="0" err="1"/>
              <a:t>언리얼</a:t>
            </a:r>
            <a:r>
              <a:rPr lang="ko-KR" altLang="en-US" sz="1200" b="1" dirty="0"/>
              <a:t> 엔진 공식 문서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예상 실습 시간 </a:t>
            </a:r>
            <a:r>
              <a:rPr lang="en-US" altLang="ko-KR" sz="1200" b="1" dirty="0"/>
              <a:t>120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)</a:t>
            </a:r>
          </a:p>
          <a:p>
            <a:pPr lvl="1"/>
            <a:r>
              <a:rPr lang="en-US" sz="1200" b="1" dirty="0">
                <a:hlinkClick r:id="rId9"/>
              </a:rPr>
              <a:t>https://docs.unrealengine.com/4.27/ko/</a:t>
            </a:r>
            <a:endParaRPr lang="en-US" sz="1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2F27C9-67D0-0D8A-5770-5A087A1CA650}"/>
                  </a:ext>
                </a:extLst>
              </p14:cNvPr>
              <p14:cNvContentPartPr/>
              <p14:nvPr/>
            </p14:nvContentPartPr>
            <p14:xfrm>
              <a:off x="1581120" y="2126880"/>
              <a:ext cx="6832440" cy="441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2F27C9-67D0-0D8A-5770-5A087A1CA6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1760" y="2117520"/>
                <a:ext cx="6851160" cy="44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946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92101-1E89-2E9F-9285-22D1E8CBB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Materials (2/2)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6C1C-B195-D444-2272-08F69F20F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4255184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Window </a:t>
            </a:r>
            <a:r>
              <a:rPr lang="en-US" altLang="ko-KR" sz="1200" b="1" dirty="0" err="1"/>
              <a:t>api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영상 </a:t>
            </a:r>
            <a:r>
              <a:rPr lang="en-US" altLang="ko-KR" sz="1200" b="1" dirty="0"/>
              <a:t>30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예상 실습 시간 </a:t>
            </a:r>
            <a:r>
              <a:rPr lang="en-US" altLang="ko-KR" sz="1200" b="1" dirty="0"/>
              <a:t>100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)</a:t>
            </a:r>
          </a:p>
          <a:p>
            <a:pPr lvl="1"/>
            <a:r>
              <a:rPr lang="en-US" sz="1200" b="1" dirty="0">
                <a:hlinkClick r:id="rId2"/>
              </a:rPr>
              <a:t>https://www.youtube.com/watch?v=dlFr-OnHlWU&amp;list=PL4SIC1d_ab-ZLg4TvAO5R4nqlJTyJXsPK</a:t>
            </a:r>
            <a:endParaRPr lang="en-US" sz="1200" b="1" dirty="0"/>
          </a:p>
          <a:p>
            <a:r>
              <a:rPr lang="en-US" sz="1200" b="1" dirty="0"/>
              <a:t>Illustrator </a:t>
            </a:r>
            <a:r>
              <a:rPr lang="ko-KR" altLang="en-US" sz="1200" b="1" dirty="0"/>
              <a:t>기초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영상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예상 실습 시간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)</a:t>
            </a:r>
            <a:endParaRPr lang="en-US" sz="1200" b="1" dirty="0"/>
          </a:p>
          <a:p>
            <a:pPr lvl="1"/>
            <a:r>
              <a:rPr lang="en-US" sz="1200" b="1" dirty="0">
                <a:hlinkClick r:id="rId3"/>
              </a:rPr>
              <a:t>https://www.youtube.com/watch?v=59GE-yboUW8</a:t>
            </a:r>
            <a:endParaRPr lang="en-US" sz="1200" b="1" dirty="0"/>
          </a:p>
          <a:p>
            <a:r>
              <a:rPr lang="en-US" sz="1200" b="1" dirty="0"/>
              <a:t>C++ </a:t>
            </a:r>
            <a:r>
              <a:rPr lang="ko-KR" altLang="en-US" sz="1200" b="1" dirty="0"/>
              <a:t>기본 문법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영상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30</a:t>
            </a:r>
            <a:r>
              <a:rPr lang="ko-KR" altLang="en-US" sz="1200" b="1" dirty="0"/>
              <a:t>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예상 실습 시간 </a:t>
            </a:r>
            <a:r>
              <a:rPr lang="en-US" altLang="ko-KR" sz="1200" b="1" dirty="0"/>
              <a:t>7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)</a:t>
            </a:r>
            <a:endParaRPr lang="en-US" sz="1200" b="1" dirty="0"/>
          </a:p>
          <a:p>
            <a:pPr lvl="1"/>
            <a:r>
              <a:rPr lang="en-US" sz="1200" b="1" dirty="0">
                <a:hlinkClick r:id="rId4"/>
              </a:rPr>
              <a:t>https://www.youtube.com/watch?v=6y0bp-mnYU0</a:t>
            </a:r>
            <a:endParaRPr lang="en-US" sz="1200" b="1" dirty="0"/>
          </a:p>
          <a:p>
            <a:r>
              <a:rPr lang="en-US" sz="1200" b="1" dirty="0"/>
              <a:t>XML, JSON, YAML </a:t>
            </a:r>
            <a:r>
              <a:rPr lang="ko-KR" altLang="en-US" sz="1200" b="1" dirty="0"/>
              <a:t>데이터 타입 정의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영상 </a:t>
            </a:r>
            <a:r>
              <a:rPr lang="en-US" altLang="ko-KR" sz="1200" b="1" dirty="0"/>
              <a:t>25</a:t>
            </a:r>
            <a:r>
              <a:rPr lang="ko-KR" altLang="en-US" sz="1200" b="1" dirty="0"/>
              <a:t>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예상 실습 시간 </a:t>
            </a:r>
            <a:r>
              <a:rPr lang="en-US" altLang="ko-KR" sz="1200" b="1" dirty="0"/>
              <a:t>25</a:t>
            </a:r>
            <a:r>
              <a:rPr lang="ko-KR" altLang="en-US" sz="1200" b="1" dirty="0"/>
              <a:t>분</a:t>
            </a:r>
            <a:r>
              <a:rPr lang="en-US" altLang="ko-KR" sz="1200" b="1" dirty="0"/>
              <a:t>)</a:t>
            </a:r>
            <a:endParaRPr lang="en-US" sz="1200" b="1" dirty="0"/>
          </a:p>
          <a:p>
            <a:pPr lvl="1"/>
            <a:r>
              <a:rPr lang="en-US" sz="1200" b="1" dirty="0">
                <a:hlinkClick r:id="rId5"/>
              </a:rPr>
              <a:t>https://www.youtube.com/watch?v=JQO-x8rzNVI</a:t>
            </a:r>
            <a:endParaRPr lang="en-US" sz="1200" b="1" dirty="0"/>
          </a:p>
          <a:p>
            <a:r>
              <a:rPr lang="en-US" sz="1200" b="1" dirty="0"/>
              <a:t>Text editor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IDE(Integrated development environment) </a:t>
            </a:r>
            <a:r>
              <a:rPr lang="ko-KR" altLang="en-US" sz="1200" b="1" dirty="0"/>
              <a:t>차이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영상 </a:t>
            </a:r>
            <a:r>
              <a:rPr lang="en-US" altLang="ko-KR" sz="1200" b="1" dirty="0"/>
              <a:t>8</a:t>
            </a:r>
            <a:r>
              <a:rPr lang="ko-KR" altLang="en-US" sz="1200" b="1" dirty="0"/>
              <a:t>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예상 실습 시간 </a:t>
            </a:r>
            <a:r>
              <a:rPr lang="en-US" altLang="ko-KR" sz="1200" b="1" dirty="0"/>
              <a:t>8</a:t>
            </a:r>
            <a:r>
              <a:rPr lang="ko-KR" altLang="en-US" sz="1200" b="1" dirty="0"/>
              <a:t>분</a:t>
            </a:r>
            <a:r>
              <a:rPr lang="en-US" altLang="ko-KR" sz="1200" b="1" dirty="0"/>
              <a:t>)</a:t>
            </a:r>
          </a:p>
          <a:p>
            <a:pPr lvl="1"/>
            <a:r>
              <a:rPr lang="en-US" sz="1200" b="1" dirty="0">
                <a:hlinkClick r:id="rId6"/>
              </a:rPr>
              <a:t>https://www.youtube.com/watch?v=NIrY9zShBtk</a:t>
            </a:r>
            <a:endParaRPr lang="en-US" sz="1200" b="1" dirty="0"/>
          </a:p>
          <a:p>
            <a:r>
              <a:rPr lang="ko-KR" altLang="en-US" sz="1200" b="1" dirty="0"/>
              <a:t>객체 지향 프로그램이란</a:t>
            </a:r>
            <a:r>
              <a:rPr lang="en-US" altLang="ko-KR" sz="1200" b="1" dirty="0"/>
              <a:t>?(</a:t>
            </a:r>
            <a:r>
              <a:rPr lang="ko-KR" altLang="en-US" sz="1200" b="1" dirty="0"/>
              <a:t>영상 </a:t>
            </a:r>
            <a:r>
              <a:rPr lang="en-US" altLang="ko-KR" sz="1200" b="1" dirty="0"/>
              <a:t>12</a:t>
            </a:r>
            <a:r>
              <a:rPr lang="ko-KR" altLang="en-US" sz="1200" b="1" dirty="0"/>
              <a:t>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예상 실습 시간 </a:t>
            </a:r>
            <a:r>
              <a:rPr lang="en-US" altLang="ko-KR" sz="1200" b="1" dirty="0"/>
              <a:t>12</a:t>
            </a:r>
            <a:r>
              <a:rPr lang="ko-KR" altLang="en-US" sz="1200" b="1" dirty="0"/>
              <a:t>분</a:t>
            </a:r>
            <a:r>
              <a:rPr lang="en-US" altLang="ko-KR" sz="1200" b="1" dirty="0"/>
              <a:t>)</a:t>
            </a:r>
          </a:p>
          <a:p>
            <a:pPr lvl="1"/>
            <a:r>
              <a:rPr lang="en-US" sz="1200" b="1" dirty="0">
                <a:hlinkClick r:id="rId7"/>
              </a:rPr>
              <a:t>https://www.youtube.com/watch?v=vrhIxBWSJ04</a:t>
            </a:r>
            <a:endParaRPr lang="en-US" sz="1200" b="1" dirty="0"/>
          </a:p>
          <a:p>
            <a:r>
              <a:rPr lang="en-US" sz="1200" b="1" dirty="0"/>
              <a:t>Java</a:t>
            </a:r>
            <a:r>
              <a:rPr lang="ko-KR" altLang="en-US" sz="1200" b="1" dirty="0"/>
              <a:t>로 객체 지향 리듬게임 만들기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영상 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예상 실습 시간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시간</a:t>
            </a:r>
            <a:r>
              <a:rPr lang="en-US" altLang="ko-KR" sz="1200" b="1" dirty="0"/>
              <a:t>)</a:t>
            </a:r>
          </a:p>
          <a:p>
            <a:pPr lvl="1"/>
            <a:r>
              <a:rPr lang="en-US" sz="1200" b="1" dirty="0">
                <a:hlinkClick r:id="rId8"/>
              </a:rPr>
              <a:t>https://www.youtube.com/watch?v=xs92kqU2YWg&amp;list=PLRx0vPvlEmdDySO3wDqMYGKMVH4Qa4QhR</a:t>
            </a:r>
            <a:endParaRPr lang="en-US" sz="1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533BE2-3514-1CD7-1C2C-A941C0CF37B7}"/>
                  </a:ext>
                </a:extLst>
              </p14:cNvPr>
              <p14:cNvContentPartPr/>
              <p14:nvPr/>
            </p14:nvContentPartPr>
            <p14:xfrm>
              <a:off x="6125760" y="3657600"/>
              <a:ext cx="1750680" cy="825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533BE2-3514-1CD7-1C2C-A941C0CF37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16400" y="3648240"/>
                <a:ext cx="1769400" cy="8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81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BAE8DF-2119-C5D7-388D-9B25393E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593610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Abstract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A8AE2-7496-1B20-DE41-0E9B81F65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655" y="2091249"/>
            <a:ext cx="9365672" cy="4173141"/>
          </a:xfrm>
        </p:spPr>
        <p:txBody>
          <a:bodyPr anchor="t">
            <a:normAutofit/>
          </a:bodyPr>
          <a:lstStyle/>
          <a:p>
            <a:r>
              <a:rPr lang="ko-KR" altLang="en-US" sz="1800" dirty="0">
                <a:solidFill>
                  <a:schemeClr val="tx2"/>
                </a:solidFill>
              </a:rPr>
              <a:t>해당 세미나는 </a:t>
            </a:r>
            <a:r>
              <a:rPr lang="en-US" altLang="ko-KR" sz="1800" dirty="0">
                <a:solidFill>
                  <a:schemeClr val="tx2"/>
                </a:solidFill>
              </a:rPr>
              <a:t>*</a:t>
            </a:r>
            <a:r>
              <a:rPr lang="ko-KR" altLang="en-US" sz="1800" dirty="0">
                <a:solidFill>
                  <a:schemeClr val="tx2"/>
                </a:solidFill>
              </a:rPr>
              <a:t>추상</a:t>
            </a:r>
            <a:r>
              <a:rPr lang="en-US" altLang="ko-KR" sz="1800" dirty="0">
                <a:solidFill>
                  <a:schemeClr val="tx2"/>
                </a:solidFill>
              </a:rPr>
              <a:t>*</a:t>
            </a:r>
            <a:r>
              <a:rPr lang="ko-KR" altLang="en-US" sz="1800" dirty="0">
                <a:solidFill>
                  <a:schemeClr val="tx2"/>
                </a:solidFill>
              </a:rPr>
              <a:t>적인 수준의 </a:t>
            </a:r>
            <a:r>
              <a:rPr lang="en-US" altLang="ko-KR" sz="1800" dirty="0">
                <a:solidFill>
                  <a:schemeClr val="tx2"/>
                </a:solidFill>
              </a:rPr>
              <a:t>*</a:t>
            </a:r>
            <a:r>
              <a:rPr lang="ko-KR" altLang="en-US" sz="1800" dirty="0">
                <a:solidFill>
                  <a:schemeClr val="tx2"/>
                </a:solidFill>
              </a:rPr>
              <a:t>설계</a:t>
            </a:r>
            <a:r>
              <a:rPr lang="en-US" altLang="ko-KR" sz="1800" dirty="0">
                <a:solidFill>
                  <a:schemeClr val="tx2"/>
                </a:solidFill>
              </a:rPr>
              <a:t>*</a:t>
            </a:r>
            <a:r>
              <a:rPr lang="ko-KR" altLang="en-US" sz="1800" dirty="0">
                <a:solidFill>
                  <a:schemeClr val="tx2"/>
                </a:solidFill>
              </a:rPr>
              <a:t>를 이해함이 목적입니다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ko-KR" altLang="en-US" sz="1400" dirty="0">
                <a:solidFill>
                  <a:schemeClr val="tx2"/>
                </a:solidFill>
              </a:rPr>
              <a:t>세미나 진행 중 제공되는 코드는 막 따라 쓰는 것이 아닌 </a:t>
            </a:r>
            <a:r>
              <a:rPr lang="en-US" altLang="ko-KR" sz="1400" dirty="0">
                <a:solidFill>
                  <a:schemeClr val="tx2"/>
                </a:solidFill>
              </a:rPr>
              <a:t>*</a:t>
            </a:r>
            <a:r>
              <a:rPr lang="ko-KR" altLang="en-US" sz="1400" dirty="0">
                <a:solidFill>
                  <a:schemeClr val="tx2"/>
                </a:solidFill>
              </a:rPr>
              <a:t>논리</a:t>
            </a:r>
            <a:r>
              <a:rPr lang="en-US" altLang="ko-KR" sz="1400" dirty="0">
                <a:solidFill>
                  <a:schemeClr val="tx2"/>
                </a:solidFill>
              </a:rPr>
              <a:t>*</a:t>
            </a:r>
            <a:r>
              <a:rPr lang="ko-KR" altLang="en-US" sz="1400" dirty="0">
                <a:solidFill>
                  <a:schemeClr val="tx2"/>
                </a:solidFill>
              </a:rPr>
              <a:t>를 이해하는 것을 목표로 합니다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altLang="ko-KR" sz="1400" dirty="0">
                <a:solidFill>
                  <a:schemeClr val="tx2"/>
                </a:solidFill>
              </a:rPr>
              <a:t>1)</a:t>
            </a:r>
            <a:r>
              <a:rPr lang="ko-KR" altLang="en-US" sz="1400" dirty="0">
                <a:solidFill>
                  <a:schemeClr val="tx2"/>
                </a:solidFill>
              </a:rPr>
              <a:t>시간의 여유가 있거나 </a:t>
            </a:r>
            <a:r>
              <a:rPr lang="en-US" altLang="ko-KR" sz="1400" dirty="0">
                <a:solidFill>
                  <a:schemeClr val="tx2"/>
                </a:solidFill>
              </a:rPr>
              <a:t>2)</a:t>
            </a:r>
            <a:r>
              <a:rPr lang="ko-KR" altLang="en-US" sz="1400" dirty="0">
                <a:solidFill>
                  <a:schemeClr val="tx2"/>
                </a:solidFill>
              </a:rPr>
              <a:t>관심도가 높거나 코드에 대한 </a:t>
            </a:r>
            <a:r>
              <a:rPr lang="en-US" altLang="ko-KR" sz="1400" dirty="0">
                <a:solidFill>
                  <a:schemeClr val="tx2"/>
                </a:solidFill>
              </a:rPr>
              <a:t>3)</a:t>
            </a:r>
            <a:r>
              <a:rPr lang="ko-KR" altLang="en-US" sz="1400" dirty="0">
                <a:solidFill>
                  <a:schemeClr val="tx2"/>
                </a:solidFill>
              </a:rPr>
              <a:t>이해도가 높은 경우 구체적인 구현 원리도 탐구하여 이해하시면 좋습니다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  <a:endParaRPr lang="en-US" sz="14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Python code to C++ code</a:t>
            </a:r>
            <a:endParaRPr lang="en-US" altLang="ko-KR" sz="1800" dirty="0">
              <a:solidFill>
                <a:schemeClr val="tx2"/>
              </a:solidFill>
            </a:endParaRPr>
          </a:p>
          <a:p>
            <a:pPr lvl="1"/>
            <a:r>
              <a:rPr lang="ko-KR" altLang="en-US" sz="1800" dirty="0">
                <a:solidFill>
                  <a:schemeClr val="tx2"/>
                </a:solidFill>
              </a:rPr>
              <a:t>간단한 </a:t>
            </a:r>
            <a:r>
              <a:rPr lang="en-US" altLang="ko-KR" sz="1800" dirty="0">
                <a:solidFill>
                  <a:schemeClr val="tx2"/>
                </a:solidFill>
              </a:rPr>
              <a:t>module: C++</a:t>
            </a:r>
            <a:r>
              <a:rPr lang="ko-KR" altLang="en-US" sz="1800" dirty="0">
                <a:solidFill>
                  <a:schemeClr val="tx2"/>
                </a:solidFill>
              </a:rPr>
              <a:t>로 바로 스크립트 작성</a:t>
            </a:r>
            <a:endParaRPr lang="en-US" altLang="ko-KR" sz="1800" dirty="0">
              <a:solidFill>
                <a:schemeClr val="tx2"/>
              </a:solidFill>
            </a:endParaRPr>
          </a:p>
          <a:p>
            <a:pPr lvl="1"/>
            <a:r>
              <a:rPr lang="ko-KR" altLang="en-US" sz="1800" dirty="0">
                <a:solidFill>
                  <a:schemeClr val="tx2"/>
                </a:solidFill>
              </a:rPr>
              <a:t>복잡한 </a:t>
            </a:r>
            <a:r>
              <a:rPr lang="en-US" altLang="ko-KR" sz="1800" dirty="0">
                <a:solidFill>
                  <a:schemeClr val="tx2"/>
                </a:solidFill>
              </a:rPr>
              <a:t>module: python</a:t>
            </a:r>
            <a:r>
              <a:rPr lang="ko-KR" altLang="en-US" sz="1800" dirty="0">
                <a:solidFill>
                  <a:schemeClr val="tx2"/>
                </a:solidFill>
              </a:rPr>
              <a:t>에서 </a:t>
            </a:r>
            <a:r>
              <a:rPr lang="en-US" altLang="ko-KR" sz="1800" dirty="0">
                <a:solidFill>
                  <a:schemeClr val="tx2"/>
                </a:solidFill>
              </a:rPr>
              <a:t>test code </a:t>
            </a:r>
            <a:r>
              <a:rPr lang="ko-KR" altLang="en-US" sz="1800" dirty="0">
                <a:solidFill>
                  <a:schemeClr val="tx2"/>
                </a:solidFill>
              </a:rPr>
              <a:t>확인 후 </a:t>
            </a:r>
            <a:r>
              <a:rPr lang="en-US" altLang="ko-KR" sz="1800" dirty="0">
                <a:solidFill>
                  <a:schemeClr val="tx2"/>
                </a:solidFill>
              </a:rPr>
              <a:t>C++</a:t>
            </a:r>
            <a:r>
              <a:rPr lang="ko-KR" altLang="en-US" sz="1800" dirty="0">
                <a:solidFill>
                  <a:schemeClr val="tx2"/>
                </a:solidFill>
              </a:rPr>
              <a:t>에서 구현</a:t>
            </a:r>
            <a:endParaRPr lang="en-US" altLang="ko-KR" sz="1800" dirty="0">
              <a:solidFill>
                <a:schemeClr val="tx2"/>
              </a:solidFill>
            </a:endParaRPr>
          </a:p>
          <a:p>
            <a:r>
              <a:rPr lang="en-US" altLang="ko-KR" sz="1800" dirty="0">
                <a:solidFill>
                  <a:schemeClr val="tx2"/>
                </a:solidFill>
              </a:rPr>
              <a:t>Linux </a:t>
            </a:r>
            <a:r>
              <a:rPr lang="ko-KR" altLang="en-US" sz="1800" dirty="0">
                <a:solidFill>
                  <a:schemeClr val="tx2"/>
                </a:solidFill>
              </a:rPr>
              <a:t>에서는</a:t>
            </a:r>
            <a:r>
              <a:rPr lang="en-US" altLang="ko-KR" sz="1800" dirty="0">
                <a:solidFill>
                  <a:schemeClr val="tx2"/>
                </a:solidFill>
              </a:rPr>
              <a:t> g++ compiler</a:t>
            </a:r>
            <a:r>
              <a:rPr lang="ko-KR" altLang="en-US" sz="1800" dirty="0">
                <a:solidFill>
                  <a:schemeClr val="tx2"/>
                </a:solidFill>
              </a:rPr>
              <a:t>를 사용하여 바이너리를 생성합니다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lang="en-US" sz="1800" dirty="0">
                <a:solidFill>
                  <a:schemeClr val="tx2"/>
                </a:solidFill>
              </a:rPr>
              <a:t>Unity</a:t>
            </a:r>
            <a:r>
              <a:rPr lang="ko-KR" altLang="en-US" sz="1800" dirty="0">
                <a:solidFill>
                  <a:schemeClr val="tx2"/>
                </a:solidFill>
              </a:rPr>
              <a:t>에서는 </a:t>
            </a:r>
            <a:r>
              <a:rPr lang="en-US" altLang="ko-KR" sz="1800" dirty="0">
                <a:solidFill>
                  <a:schemeClr val="tx2"/>
                </a:solidFill>
              </a:rPr>
              <a:t>C#</a:t>
            </a:r>
            <a:r>
              <a:rPr lang="ko-KR" altLang="en-US" sz="1800" dirty="0">
                <a:solidFill>
                  <a:schemeClr val="tx2"/>
                </a:solidFill>
              </a:rPr>
              <a:t>과 </a:t>
            </a:r>
            <a:r>
              <a:rPr lang="en-US" altLang="ko-KR" sz="1800" dirty="0">
                <a:solidFill>
                  <a:schemeClr val="tx2"/>
                </a:solidFill>
              </a:rPr>
              <a:t>blueprint</a:t>
            </a:r>
            <a:r>
              <a:rPr lang="ko-KR" altLang="en-US" sz="1800" dirty="0">
                <a:solidFill>
                  <a:schemeClr val="tx2"/>
                </a:solidFill>
              </a:rPr>
              <a:t>를 이용한 코딩을 주로 합니다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lang="ko-KR" altLang="en-US" sz="1800" dirty="0">
                <a:solidFill>
                  <a:schemeClr val="tx2"/>
                </a:solidFill>
              </a:rPr>
              <a:t>서버프로그램과 클라이언트 프로그램 모두 개발합니다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ko-KR" altLang="en-US" sz="1800" dirty="0">
                <a:solidFill>
                  <a:schemeClr val="tx2"/>
                </a:solidFill>
              </a:rPr>
              <a:t>세미나는 오프라인으로 참여하심을 </a:t>
            </a:r>
            <a:r>
              <a:rPr lang="ko-KR" altLang="en-US" sz="1800" dirty="0" err="1">
                <a:solidFill>
                  <a:schemeClr val="tx2"/>
                </a:solidFill>
              </a:rPr>
              <a:t>추천드립니다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36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9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695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DD254A-6E66-6DDC-AD45-63153C758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3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511156-4750-E1A7-29A2-8AD6E18F7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1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3EC0C-75B8-A574-3402-3DAE7994E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367" y="457200"/>
            <a:ext cx="837126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0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64">
            <a:extLst>
              <a:ext uri="{FF2B5EF4-FFF2-40B4-BE49-F238E27FC236}">
                <a16:creationId xmlns:a16="http://schemas.microsoft.com/office/drawing/2014/main" id="{6E04F7DF-2535-4AB8-A03F-F91F0F381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6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B8757-9E6B-E05F-B031-CA1E0479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 dirty="0"/>
              <a:t>Design</a:t>
            </a:r>
          </a:p>
        </p:txBody>
      </p:sp>
      <p:sp>
        <p:nvSpPr>
          <p:cNvPr id="77" name="Rectangle 6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ontent Placeholder 14">
            <a:extLst>
              <a:ext uri="{FF2B5EF4-FFF2-40B4-BE49-F238E27FC236}">
                <a16:creationId xmlns:a16="http://schemas.microsoft.com/office/drawing/2014/main" id="{921089EB-09D3-DBA0-3B59-8B79B9B56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Design using illustrator program(</a:t>
            </a:r>
            <a:r>
              <a:rPr lang="en-US" sz="1700" dirty="0" err="1"/>
              <a:t>Abobe</a:t>
            </a:r>
            <a:r>
              <a:rPr lang="en-US" sz="1700" dirty="0"/>
              <a:t>)</a:t>
            </a:r>
          </a:p>
          <a:p>
            <a:r>
              <a:rPr lang="en-US" sz="1700" dirty="0"/>
              <a:t>Images have width, height(pixel)</a:t>
            </a:r>
          </a:p>
        </p:txBody>
      </p:sp>
      <p:pic>
        <p:nvPicPr>
          <p:cNvPr id="7" name="Picture 6" descr="A video game with a group of cartoon characters&#10;&#10;Description automatically generated">
            <a:extLst>
              <a:ext uri="{FF2B5EF4-FFF2-40B4-BE49-F238E27FC236}">
                <a16:creationId xmlns:a16="http://schemas.microsoft.com/office/drawing/2014/main" id="{7B71C15A-532F-8FB0-3A38-AFE14B723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38" r="20550" b="2"/>
          <a:stretch/>
        </p:blipFill>
        <p:spPr>
          <a:xfrm>
            <a:off x="246888" y="2606462"/>
            <a:ext cx="2834640" cy="3639312"/>
          </a:xfrm>
          <a:prstGeom prst="rect">
            <a:avLst/>
          </a:prstGeom>
        </p:spPr>
      </p:pic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BEB07FB-0B8C-E259-5295-FC7C1E0FB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5" r="16838"/>
          <a:stretch/>
        </p:blipFill>
        <p:spPr>
          <a:xfrm>
            <a:off x="3200400" y="2606462"/>
            <a:ext cx="2834640" cy="36393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68A5870-3778-E252-A9D5-F27FF8FF5B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25" r="31420"/>
          <a:stretch/>
        </p:blipFill>
        <p:spPr>
          <a:xfrm>
            <a:off x="6153912" y="2606462"/>
            <a:ext cx="2834640" cy="3639312"/>
          </a:xfrm>
          <a:prstGeom prst="rect">
            <a:avLst/>
          </a:prstGeom>
        </p:spPr>
      </p:pic>
      <p:pic>
        <p:nvPicPr>
          <p:cNvPr id="9" name="Picture 8" descr="A video game screen with a cartoon character&#10;&#10;Description automatically generated">
            <a:extLst>
              <a:ext uri="{FF2B5EF4-FFF2-40B4-BE49-F238E27FC236}">
                <a16:creationId xmlns:a16="http://schemas.microsoft.com/office/drawing/2014/main" id="{89201342-8639-2946-91F4-467A9299C5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13" r="39479" b="-1"/>
          <a:stretch/>
        </p:blipFill>
        <p:spPr>
          <a:xfrm>
            <a:off x="9110472" y="2606462"/>
            <a:ext cx="2834640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15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1516</Words>
  <Application>Microsoft Office PowerPoint</Application>
  <PresentationFormat>Widescreen</PresentationFormat>
  <Paragraphs>181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SFMono-Regular</vt:lpstr>
      <vt:lpstr>YouTube Sans</vt:lpstr>
      <vt:lpstr>Arial</vt:lpstr>
      <vt:lpstr>Calibri</vt:lpstr>
      <vt:lpstr>Calibri Light</vt:lpstr>
      <vt:lpstr>Office Theme</vt:lpstr>
      <vt:lpstr>Multiplayer Game Seminar #01</vt:lpstr>
      <vt:lpstr>you will take</vt:lpstr>
      <vt:lpstr>Contents</vt:lpstr>
      <vt:lpstr>1. Objective</vt:lpstr>
      <vt:lpstr>Abstract</vt:lpstr>
      <vt:lpstr>PowerPoint Presentation</vt:lpstr>
      <vt:lpstr>PowerPoint Presentation</vt:lpstr>
      <vt:lpstr>PowerPoint Presentation</vt:lpstr>
      <vt:lpstr>Design</vt:lpstr>
      <vt:lpstr>PowerPoint Presentation</vt:lpstr>
      <vt:lpstr>PowerPoint Presentation</vt:lpstr>
      <vt:lpstr>PowerPoint Presentation</vt:lpstr>
      <vt:lpstr>PowerPoint Presentation</vt:lpstr>
      <vt:lpstr>2. environment settings</vt:lpstr>
      <vt:lpstr>Language</vt:lpstr>
      <vt:lpstr>Environment</vt:lpstr>
      <vt:lpstr>Visual studio 2022 community 설치(1/3)</vt:lpstr>
      <vt:lpstr>Visual studio 2022 community 설치(2/3)</vt:lpstr>
      <vt:lpstr>Visual studio 2022 community 설치(3/3)</vt:lpstr>
      <vt:lpstr>WSL2 설치</vt:lpstr>
      <vt:lpstr>WSL2 설치</vt:lpstr>
      <vt:lpstr>Unity 설치</vt:lpstr>
      <vt:lpstr>VSCode 셋팅(1/3)</vt:lpstr>
      <vt:lpstr>VSCode 셋팅(2/3)</vt:lpstr>
      <vt:lpstr>VSCode 셋팅(3/3)</vt:lpstr>
      <vt:lpstr>3. Background knowledge</vt:lpstr>
      <vt:lpstr>1) Programming</vt:lpstr>
      <vt:lpstr>2) Window api</vt:lpstr>
      <vt:lpstr>3) Client program</vt:lpstr>
      <vt:lpstr>3) Client program</vt:lpstr>
      <vt:lpstr>4) Server program</vt:lpstr>
      <vt:lpstr>5) Network (OSI 7계층 구조)</vt:lpstr>
      <vt:lpstr>5) Network (Internet Protocal header)</vt:lpstr>
      <vt:lpstr>5) Network (TCP header)</vt:lpstr>
      <vt:lpstr>5) Network (UDP header)</vt:lpstr>
      <vt:lpstr>5) Network (example)</vt:lpstr>
      <vt:lpstr>6) 3D Engine</vt:lpstr>
      <vt:lpstr>6) 3D Engine</vt:lpstr>
      <vt:lpstr>4. Concept of project</vt:lpstr>
      <vt:lpstr>Contents</vt:lpstr>
      <vt:lpstr>Contents</vt:lpstr>
      <vt:lpstr>5. Practice</vt:lpstr>
      <vt:lpstr>Object – Oriented Programming (OOP)</vt:lpstr>
      <vt:lpstr>6. Materials</vt:lpstr>
      <vt:lpstr>Materials (1/2)</vt:lpstr>
      <vt:lpstr>Materials (2/2)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Multiplayer Game Seminar</dc:title>
  <dc:creator>Lee Sangmin</dc:creator>
  <cp:lastModifiedBy>Lee Sangmin</cp:lastModifiedBy>
  <cp:revision>1</cp:revision>
  <dcterms:created xsi:type="dcterms:W3CDTF">2023-07-25T23:53:43Z</dcterms:created>
  <dcterms:modified xsi:type="dcterms:W3CDTF">2023-08-16T21:44:25Z</dcterms:modified>
</cp:coreProperties>
</file>